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9" r:id="rId6"/>
    <p:sldId id="263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98868-14B3-2604-8C67-25A61A8D818E}" name="Audréanne Campeau" initials="AC" userId="Audréanne Campea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5DD07-AAF0-458B-85CD-6F17A339F6AB}" v="11" dt="2022-12-12T21:21:58.219"/>
    <p1510:client id="{8DB16093-5313-4C9E-8CB3-A314A716A956}" v="2" dt="2022-12-12T21:25:22.547"/>
    <p1510:client id="{CD562B8C-4F3B-417F-9E36-775BEC0F4109}" v="3" dt="2022-12-12T15:05:31.401"/>
    <p1510:client id="{EAE50278-065F-4431-BB65-4C7ADCD9FB37}" v="17" dt="2022-12-12T21:23:53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mand, Philippe R." userId="S::flamand.philippe@uqam.ca::99b60458-3ff6-4450-ad9e-fc6c4c7e2bac" providerId="AD" clId="Web-{CD562B8C-4F3B-417F-9E36-775BEC0F4109}"/>
    <pc:docChg chg="modSld">
      <pc:chgData name="Flamand, Philippe R." userId="S::flamand.philippe@uqam.ca::99b60458-3ff6-4450-ad9e-fc6c4c7e2bac" providerId="AD" clId="Web-{CD562B8C-4F3B-417F-9E36-775BEC0F4109}" dt="2022-12-12T15:05:31.401" v="2"/>
      <pc:docMkLst>
        <pc:docMk/>
      </pc:docMkLst>
      <pc:sldChg chg="modSp">
        <pc:chgData name="Flamand, Philippe R." userId="S::flamand.philippe@uqam.ca::99b60458-3ff6-4450-ad9e-fc6c4c7e2bac" providerId="AD" clId="Web-{CD562B8C-4F3B-417F-9E36-775BEC0F4109}" dt="2022-12-12T15:05:03.838" v="0" actId="1076"/>
        <pc:sldMkLst>
          <pc:docMk/>
          <pc:sldMk cId="1201467346" sldId="263"/>
        </pc:sldMkLst>
        <pc:picChg chg="mod">
          <ac:chgData name="Flamand, Philippe R." userId="S::flamand.philippe@uqam.ca::99b60458-3ff6-4450-ad9e-fc6c4c7e2bac" providerId="AD" clId="Web-{CD562B8C-4F3B-417F-9E36-775BEC0F4109}" dt="2022-12-12T15:05:03.838" v="0" actId="1076"/>
          <ac:picMkLst>
            <pc:docMk/>
            <pc:sldMk cId="1201467346" sldId="263"/>
            <ac:picMk id="2" creationId="{00000000-0000-0000-0000-000000000000}"/>
          </ac:picMkLst>
        </pc:picChg>
      </pc:sldChg>
      <pc:sldChg chg="delSp modSp">
        <pc:chgData name="Flamand, Philippe R." userId="S::flamand.philippe@uqam.ca::99b60458-3ff6-4450-ad9e-fc6c4c7e2bac" providerId="AD" clId="Web-{CD562B8C-4F3B-417F-9E36-775BEC0F4109}" dt="2022-12-12T15:05:31.401" v="2"/>
        <pc:sldMkLst>
          <pc:docMk/>
          <pc:sldMk cId="236732888" sldId="265"/>
        </pc:sldMkLst>
        <pc:spChg chg="del mod">
          <ac:chgData name="Flamand, Philippe R." userId="S::flamand.philippe@uqam.ca::99b60458-3ff6-4450-ad9e-fc6c4c7e2bac" providerId="AD" clId="Web-{CD562B8C-4F3B-417F-9E36-775BEC0F4109}" dt="2022-12-12T15:05:31.401" v="2"/>
          <ac:spMkLst>
            <pc:docMk/>
            <pc:sldMk cId="236732888" sldId="265"/>
            <ac:spMk id="5" creationId="{D0B23982-A508-3155-697C-D5CC6260D2C8}"/>
          </ac:spMkLst>
        </pc:spChg>
      </pc:sldChg>
    </pc:docChg>
  </pc:docChgLst>
  <pc:docChgLst>
    <pc:chgData name="Flamand, Philippe R." userId="99b60458-3ff6-4450-ad9e-fc6c4c7e2bac" providerId="ADAL" clId="{EAE50278-065F-4431-BB65-4C7ADCD9FB37}"/>
    <pc:docChg chg="modSld">
      <pc:chgData name="Flamand, Philippe R." userId="99b60458-3ff6-4450-ad9e-fc6c4c7e2bac" providerId="ADAL" clId="{EAE50278-065F-4431-BB65-4C7ADCD9FB37}" dt="2022-12-12T21:23:53.416" v="12" actId="164"/>
      <pc:docMkLst>
        <pc:docMk/>
      </pc:docMkLst>
      <pc:sldChg chg="addSp modSp mod">
        <pc:chgData name="Flamand, Philippe R." userId="99b60458-3ff6-4450-ad9e-fc6c4c7e2bac" providerId="ADAL" clId="{EAE50278-065F-4431-BB65-4C7ADCD9FB37}" dt="2022-12-12T21:23:53.416" v="12" actId="164"/>
        <pc:sldMkLst>
          <pc:docMk/>
          <pc:sldMk cId="2561870463" sldId="259"/>
        </pc:sldMkLst>
        <pc:spChg chg="mod">
          <ac:chgData name="Flamand, Philippe R." userId="99b60458-3ff6-4450-ad9e-fc6c4c7e2bac" providerId="ADAL" clId="{EAE50278-065F-4431-BB65-4C7ADCD9FB37}" dt="2022-12-12T21:22:35.065" v="0" actId="164"/>
          <ac:spMkLst>
            <pc:docMk/>
            <pc:sldMk cId="2561870463" sldId="259"/>
            <ac:spMk id="3" creationId="{C09F5DF5-3783-4236-BF02-5537CEDB2D96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8" creationId="{B19AEECD-E692-4B81-B62F-66D6E2A63DFB}"/>
          </ac:spMkLst>
        </pc:spChg>
        <pc:spChg chg="add mod or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16" creationId="{29250BF2-BFBC-1FD0-A632-BAA9B9B9A590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17" creationId="{944E2E1B-3FE3-4649-A0DB-05C4603C6887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18" creationId="{9D07C71A-14E7-4F0B-BDAF-D0353896711D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67" creationId="{6CF84C37-4799-4C78-939C-E43EC4F950D0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68" creationId="{199F8FED-A47B-438A-A916-BBFA1A2278D6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69" creationId="{57D8F047-A3CD-4B06-8FD0-E6A030F31D36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91" creationId="{4FC86C39-26CD-45C7-9F6C-338F23D71302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92" creationId="{B979CFDF-83B2-4465-A23E-66E94FD1C604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93" creationId="{15F6FF7D-62F2-4D41-A863-716D417CF0C2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94" creationId="{C3C8F5B3-88C5-4BA2-B5B6-22B0A5464F54}"/>
          </ac:spMkLst>
        </pc:spChg>
        <pc:spChg chg="mod">
          <ac:chgData name="Flamand, Philippe R." userId="99b60458-3ff6-4450-ad9e-fc6c4c7e2bac" providerId="ADAL" clId="{EAE50278-065F-4431-BB65-4C7ADCD9FB37}" dt="2022-12-12T21:22:44.994" v="2" actId="164"/>
          <ac:spMkLst>
            <pc:docMk/>
            <pc:sldMk cId="2561870463" sldId="259"/>
            <ac:spMk id="95" creationId="{D0AB484D-1DF4-480A-A4F0-AFD11129FFF9}"/>
          </ac:spMkLst>
        </pc:spChg>
        <pc:spChg chg="mod">
          <ac:chgData name="Flamand, Philippe R." userId="99b60458-3ff6-4450-ad9e-fc6c4c7e2bac" providerId="ADAL" clId="{EAE50278-065F-4431-BB65-4C7ADCD9FB37}" dt="2022-12-12T21:23:53.416" v="12" actId="164"/>
          <ac:spMkLst>
            <pc:docMk/>
            <pc:sldMk cId="2561870463" sldId="259"/>
            <ac:spMk id="96" creationId="{090FF47D-F11D-44BF-A954-EB06DF5FC551}"/>
          </ac:spMkLst>
        </pc:spChg>
        <pc:spChg chg="mod">
          <ac:chgData name="Flamand, Philippe R." userId="99b60458-3ff6-4450-ad9e-fc6c4c7e2bac" providerId="ADAL" clId="{EAE50278-065F-4431-BB65-4C7ADCD9FB37}" dt="2022-12-12T21:22:48.910" v="3" actId="164"/>
          <ac:spMkLst>
            <pc:docMk/>
            <pc:sldMk cId="2561870463" sldId="259"/>
            <ac:spMk id="97" creationId="{E1F5F0B4-E7A5-47FA-9C5A-8065C6C31644}"/>
          </ac:spMkLst>
        </pc:spChg>
        <pc:spChg chg="mod">
          <ac:chgData name="Flamand, Philippe R." userId="99b60458-3ff6-4450-ad9e-fc6c4c7e2bac" providerId="ADAL" clId="{EAE50278-065F-4431-BB65-4C7ADCD9FB37}" dt="2022-12-12T21:22:35.065" v="0" actId="164"/>
          <ac:spMkLst>
            <pc:docMk/>
            <pc:sldMk cId="2561870463" sldId="259"/>
            <ac:spMk id="98" creationId="{48D456F3-EAE9-4209-A52E-70E4D7D6B8A2}"/>
          </ac:spMkLst>
        </pc:spChg>
        <pc:spChg chg="mod">
          <ac:chgData name="Flamand, Philippe R." userId="99b60458-3ff6-4450-ad9e-fc6c4c7e2bac" providerId="ADAL" clId="{EAE50278-065F-4431-BB65-4C7ADCD9FB37}" dt="2022-12-12T21:22:44.994" v="2" actId="164"/>
          <ac:spMkLst>
            <pc:docMk/>
            <pc:sldMk cId="2561870463" sldId="259"/>
            <ac:spMk id="99" creationId="{FBB6A4E7-0F18-4385-AE17-7811A0180865}"/>
          </ac:spMkLst>
        </pc:spChg>
        <pc:spChg chg="mod">
          <ac:chgData name="Flamand, Philippe R." userId="99b60458-3ff6-4450-ad9e-fc6c4c7e2bac" providerId="ADAL" clId="{EAE50278-065F-4431-BB65-4C7ADCD9FB37}" dt="2022-12-12T21:22:48.910" v="3" actId="164"/>
          <ac:spMkLst>
            <pc:docMk/>
            <pc:sldMk cId="2561870463" sldId="259"/>
            <ac:spMk id="100" creationId="{995EAE3F-B72E-41BC-8FEF-A6F2B93D6168}"/>
          </ac:spMkLst>
        </pc:spChg>
        <pc:grpChg chg="add mod">
          <ac:chgData name="Flamand, Philippe R." userId="99b60458-3ff6-4450-ad9e-fc6c4c7e2bac" providerId="ADAL" clId="{EAE50278-065F-4431-BB65-4C7ADCD9FB37}" dt="2022-12-12T21:23:09.745" v="5" actId="164"/>
          <ac:grpSpMkLst>
            <pc:docMk/>
            <pc:sldMk cId="2561870463" sldId="259"/>
            <ac:grpSpMk id="4" creationId="{982CE0B2-E73F-63BC-C9F7-9D7D00C4533A}"/>
          </ac:grpSpMkLst>
        </pc:grpChg>
        <pc:grpChg chg="mod">
          <ac:chgData name="Flamand, Philippe R." userId="99b60458-3ff6-4450-ad9e-fc6c4c7e2bac" providerId="ADAL" clId="{EAE50278-065F-4431-BB65-4C7ADCD9FB37}" dt="2022-12-12T21:23:53.416" v="12" actId="164"/>
          <ac:grpSpMkLst>
            <pc:docMk/>
            <pc:sldMk cId="2561870463" sldId="259"/>
            <ac:grpSpMk id="5" creationId="{E1EDB6BD-B0BA-4C96-B39E-5325A4E960CE}"/>
          </ac:grpSpMkLst>
        </pc:grpChg>
        <pc:grpChg chg="add mod">
          <ac:chgData name="Flamand, Philippe R." userId="99b60458-3ff6-4450-ad9e-fc6c4c7e2bac" providerId="ADAL" clId="{EAE50278-065F-4431-BB65-4C7ADCD9FB37}" dt="2022-12-12T21:23:09.745" v="5" actId="164"/>
          <ac:grpSpMkLst>
            <pc:docMk/>
            <pc:sldMk cId="2561870463" sldId="259"/>
            <ac:grpSpMk id="11" creationId="{13032B4C-6540-DAC1-E424-EDB324FA966E}"/>
          </ac:grpSpMkLst>
        </pc:grpChg>
        <pc:grpChg chg="add mod">
          <ac:chgData name="Flamand, Philippe R." userId="99b60458-3ff6-4450-ad9e-fc6c4c7e2bac" providerId="ADAL" clId="{EAE50278-065F-4431-BB65-4C7ADCD9FB37}" dt="2022-12-12T21:23:09.745" v="5" actId="164"/>
          <ac:grpSpMkLst>
            <pc:docMk/>
            <pc:sldMk cId="2561870463" sldId="259"/>
            <ac:grpSpMk id="14" creationId="{3EAD8665-E8AA-E6F6-E730-95B9A7014B1F}"/>
          </ac:grpSpMkLst>
        </pc:grpChg>
        <pc:grpChg chg="add mod">
          <ac:chgData name="Flamand, Philippe R." userId="99b60458-3ff6-4450-ad9e-fc6c4c7e2bac" providerId="ADAL" clId="{EAE50278-065F-4431-BB65-4C7ADCD9FB37}" dt="2022-12-12T21:23:53.416" v="12" actId="164"/>
          <ac:grpSpMkLst>
            <pc:docMk/>
            <pc:sldMk cId="2561870463" sldId="259"/>
            <ac:grpSpMk id="15" creationId="{8C48C32C-2F8C-7069-6CAD-CB2F1DF10645}"/>
          </ac:grpSpMkLst>
        </pc:grpChg>
        <pc:grpChg chg="add mod">
          <ac:chgData name="Flamand, Philippe R." userId="99b60458-3ff6-4450-ad9e-fc6c4c7e2bac" providerId="ADAL" clId="{EAE50278-065F-4431-BB65-4C7ADCD9FB37}" dt="2022-12-12T21:23:53.416" v="12" actId="164"/>
          <ac:grpSpMkLst>
            <pc:docMk/>
            <pc:sldMk cId="2561870463" sldId="259"/>
            <ac:grpSpMk id="19" creationId="{AA658BE9-418D-A2DE-1713-20E79A9F15A4}"/>
          </ac:grpSpMkLst>
        </pc:grpChg>
        <pc:grpChg chg="mod">
          <ac:chgData name="Flamand, Philippe R." userId="99b60458-3ff6-4450-ad9e-fc6c4c7e2bac" providerId="ADAL" clId="{EAE50278-065F-4431-BB65-4C7ADCD9FB37}" dt="2022-12-12T21:23:53.416" v="12" actId="164"/>
          <ac:grpSpMkLst>
            <pc:docMk/>
            <pc:sldMk cId="2561870463" sldId="259"/>
            <ac:grpSpMk id="44" creationId="{E14FC287-2594-46D9-8C7E-9DF9C81E4C7A}"/>
          </ac:grpSpMkLst>
        </pc:grpChg>
        <pc:grpChg chg="mod">
          <ac:chgData name="Flamand, Philippe R." userId="99b60458-3ff6-4450-ad9e-fc6c4c7e2bac" providerId="ADAL" clId="{EAE50278-065F-4431-BB65-4C7ADCD9FB37}" dt="2022-12-12T21:23:53.416" v="12" actId="164"/>
          <ac:grpSpMkLst>
            <pc:docMk/>
            <pc:sldMk cId="2561870463" sldId="259"/>
            <ac:grpSpMk id="70" creationId="{F59B7685-3D7B-4D23-B463-90559B4FD068}"/>
          </ac:grpSpMkLst>
        </pc:grpChg>
      </pc:sldChg>
    </pc:docChg>
  </pc:docChgLst>
  <pc:docChgLst>
    <pc:chgData name="Flamand, Philippe R." userId="S::flamand.philippe@uqam.ca::99b60458-3ff6-4450-ad9e-fc6c4c7e2bac" providerId="AD" clId="Web-{8DB16093-5313-4C9E-8CB3-A314A716A956}"/>
    <pc:docChg chg="modSld">
      <pc:chgData name="Flamand, Philippe R." userId="S::flamand.philippe@uqam.ca::99b60458-3ff6-4450-ad9e-fc6c4c7e2bac" providerId="AD" clId="Web-{8DB16093-5313-4C9E-8CB3-A314A716A956}" dt="2022-12-12T21:25:22.547" v="1" actId="1076"/>
      <pc:docMkLst>
        <pc:docMk/>
      </pc:docMkLst>
      <pc:sldChg chg="modSp">
        <pc:chgData name="Flamand, Philippe R." userId="S::flamand.philippe@uqam.ca::99b60458-3ff6-4450-ad9e-fc6c4c7e2bac" providerId="AD" clId="Web-{8DB16093-5313-4C9E-8CB3-A314A716A956}" dt="2022-12-12T21:25:22.547" v="1" actId="1076"/>
        <pc:sldMkLst>
          <pc:docMk/>
          <pc:sldMk cId="1201467346" sldId="263"/>
        </pc:sldMkLst>
        <pc:spChg chg="mod">
          <ac:chgData name="Flamand, Philippe R." userId="S::flamand.philippe@uqam.ca::99b60458-3ff6-4450-ad9e-fc6c4c7e2bac" providerId="AD" clId="Web-{8DB16093-5313-4C9E-8CB3-A314A716A956}" dt="2022-12-12T21:25:22.547" v="1" actId="1076"/>
          <ac:spMkLst>
            <pc:docMk/>
            <pc:sldMk cId="1201467346" sldId="263"/>
            <ac:spMk id="5" creationId="{936DFC71-F331-A600-80EB-A179DA2CDBB0}"/>
          </ac:spMkLst>
        </pc:spChg>
        <pc:picChg chg="mod">
          <ac:chgData name="Flamand, Philippe R." userId="S::flamand.philippe@uqam.ca::99b60458-3ff6-4450-ad9e-fc6c4c7e2bac" providerId="AD" clId="Web-{8DB16093-5313-4C9E-8CB3-A314A716A956}" dt="2022-12-12T21:25:22.531" v="0" actId="1076"/>
          <ac:picMkLst>
            <pc:docMk/>
            <pc:sldMk cId="1201467346" sldId="263"/>
            <ac:picMk id="4" creationId="{E65C90E6-7727-4ED8-2BD9-1F7F7914FF65}"/>
          </ac:picMkLst>
        </pc:picChg>
      </pc:sldChg>
    </pc:docChg>
  </pc:docChgLst>
  <pc:docChgLst>
    <pc:chgData name="Flamand, Philippe R." userId="S::flamand.philippe@uqam.ca::99b60458-3ff6-4450-ad9e-fc6c4c7e2bac" providerId="AD" clId="Web-{EA785CA4-1E63-402F-8CD0-1E543F3F1E81}"/>
    <pc:docChg chg="modSld">
      <pc:chgData name="Flamand, Philippe R." userId="S::flamand.philippe@uqam.ca::99b60458-3ff6-4450-ad9e-fc6c4c7e2bac" providerId="AD" clId="Web-{EA785CA4-1E63-402F-8CD0-1E543F3F1E81}" dt="2022-12-02T16:07:48.709" v="55" actId="1076"/>
      <pc:docMkLst>
        <pc:docMk/>
      </pc:docMkLst>
      <pc:sldChg chg="modSp modCm">
        <pc:chgData name="Flamand, Philippe R." userId="S::flamand.philippe@uqam.ca::99b60458-3ff6-4450-ad9e-fc6c4c7e2bac" providerId="AD" clId="Web-{EA785CA4-1E63-402F-8CD0-1E543F3F1E81}" dt="2022-12-02T16:04:25.616" v="23" actId="20577"/>
        <pc:sldMkLst>
          <pc:docMk/>
          <pc:sldMk cId="448737462" sldId="262"/>
        </pc:sldMkLst>
        <pc:spChg chg="mod">
          <ac:chgData name="Flamand, Philippe R." userId="S::flamand.philippe@uqam.ca::99b60458-3ff6-4450-ad9e-fc6c4c7e2bac" providerId="AD" clId="Web-{EA785CA4-1E63-402F-8CD0-1E543F3F1E81}" dt="2022-12-02T16:04:25.616" v="23" actId="20577"/>
          <ac:spMkLst>
            <pc:docMk/>
            <pc:sldMk cId="448737462" sldId="262"/>
            <ac:spMk id="10" creationId="{57DC2251-5FEB-36EC-C7AC-3E4CECF7086C}"/>
          </ac:spMkLst>
        </pc:spChg>
      </pc:sldChg>
      <pc:sldChg chg="addSp delSp modSp">
        <pc:chgData name="Flamand, Philippe R." userId="S::flamand.philippe@uqam.ca::99b60458-3ff6-4450-ad9e-fc6c4c7e2bac" providerId="AD" clId="Web-{EA785CA4-1E63-402F-8CD0-1E543F3F1E81}" dt="2022-12-02T16:06:20.803" v="52" actId="1076"/>
        <pc:sldMkLst>
          <pc:docMk/>
          <pc:sldMk cId="1201467346" sldId="263"/>
        </pc:sldMkLst>
        <pc:spChg chg="add del mod">
          <ac:chgData name="Flamand, Philippe R." userId="S::flamand.philippe@uqam.ca::99b60458-3ff6-4450-ad9e-fc6c4c7e2bac" providerId="AD" clId="Web-{EA785CA4-1E63-402F-8CD0-1E543F3F1E81}" dt="2022-12-02T16:05:26.819" v="38"/>
          <ac:spMkLst>
            <pc:docMk/>
            <pc:sldMk cId="1201467346" sldId="263"/>
            <ac:spMk id="3" creationId="{F2E94C0A-4236-38E9-6CE6-CD020A69CFD4}"/>
          </ac:spMkLst>
        </pc:spChg>
        <pc:spChg chg="mod">
          <ac:chgData name="Flamand, Philippe R." userId="S::flamand.philippe@uqam.ca::99b60458-3ff6-4450-ad9e-fc6c4c7e2bac" providerId="AD" clId="Web-{EA785CA4-1E63-402F-8CD0-1E543F3F1E81}" dt="2022-12-02T16:06:20.803" v="52" actId="1076"/>
          <ac:spMkLst>
            <pc:docMk/>
            <pc:sldMk cId="1201467346" sldId="263"/>
            <ac:spMk id="5" creationId="{936DFC71-F331-A600-80EB-A179DA2CDBB0}"/>
          </ac:spMkLst>
        </pc:spChg>
        <pc:picChg chg="mod">
          <ac:chgData name="Flamand, Philippe R." userId="S::flamand.philippe@uqam.ca::99b60458-3ff6-4450-ad9e-fc6c4c7e2bac" providerId="AD" clId="Web-{EA785CA4-1E63-402F-8CD0-1E543F3F1E81}" dt="2022-12-02T16:06:13.084" v="48" actId="14100"/>
          <ac:picMkLst>
            <pc:docMk/>
            <pc:sldMk cId="1201467346" sldId="263"/>
            <ac:picMk id="4" creationId="{E65C90E6-7727-4ED8-2BD9-1F7F7914FF65}"/>
          </ac:picMkLst>
        </pc:picChg>
      </pc:sldChg>
      <pc:sldChg chg="addSp modSp">
        <pc:chgData name="Flamand, Philippe R." userId="S::flamand.philippe@uqam.ca::99b60458-3ff6-4450-ad9e-fc6c4c7e2bac" providerId="AD" clId="Web-{EA785CA4-1E63-402F-8CD0-1E543F3F1E81}" dt="2022-12-02T16:07:48.709" v="55" actId="1076"/>
        <pc:sldMkLst>
          <pc:docMk/>
          <pc:sldMk cId="236732888" sldId="265"/>
        </pc:sldMkLst>
        <pc:spChg chg="add mod">
          <ac:chgData name="Flamand, Philippe R." userId="S::flamand.philippe@uqam.ca::99b60458-3ff6-4450-ad9e-fc6c4c7e2bac" providerId="AD" clId="Web-{EA785CA4-1E63-402F-8CD0-1E543F3F1E81}" dt="2022-12-02T16:07:48.709" v="55" actId="1076"/>
          <ac:spMkLst>
            <pc:docMk/>
            <pc:sldMk cId="236732888" sldId="265"/>
            <ac:spMk id="5" creationId="{D0B23982-A508-3155-697C-D5CC6260D2C8}"/>
          </ac:spMkLst>
        </pc:spChg>
        <pc:spChg chg="mod">
          <ac:chgData name="Flamand, Philippe R." userId="S::flamand.philippe@uqam.ca::99b60458-3ff6-4450-ad9e-fc6c4c7e2bac" providerId="AD" clId="Web-{EA785CA4-1E63-402F-8CD0-1E543F3F1E81}" dt="2022-12-02T16:04:52.397" v="34" actId="20577"/>
          <ac:spMkLst>
            <pc:docMk/>
            <pc:sldMk cId="236732888" sldId="265"/>
            <ac:spMk id="8" creationId="{634523D5-9335-8E6D-46D8-E2EAAECFC48D}"/>
          </ac:spMkLst>
        </pc:spChg>
      </pc:sldChg>
    </pc:docChg>
  </pc:docChgLst>
  <pc:docChgLst>
    <pc:chgData name="Chicoine, Geneviève" userId="S::chicoine.genevieve@uqam.ca::288ffe45-c700-45f7-9101-ed05486420de" providerId="AD" clId="Web-{4FA54BFA-DBDE-4F31-9551-FB51F6A0A821}"/>
    <pc:docChg chg="delSld modSld">
      <pc:chgData name="Chicoine, Geneviève" userId="S::chicoine.genevieve@uqam.ca::288ffe45-c700-45f7-9101-ed05486420de" providerId="AD" clId="Web-{4FA54BFA-DBDE-4F31-9551-FB51F6A0A821}" dt="2022-11-24T14:50:54.051" v="2"/>
      <pc:docMkLst>
        <pc:docMk/>
      </pc:docMkLst>
      <pc:sldChg chg="del">
        <pc:chgData name="Chicoine, Geneviève" userId="S::chicoine.genevieve@uqam.ca::288ffe45-c700-45f7-9101-ed05486420de" providerId="AD" clId="Web-{4FA54BFA-DBDE-4F31-9551-FB51F6A0A821}" dt="2022-11-24T14:50:54.051" v="2"/>
        <pc:sldMkLst>
          <pc:docMk/>
          <pc:sldMk cId="880310281" sldId="260"/>
        </pc:sldMkLst>
      </pc:sldChg>
      <pc:sldChg chg="del">
        <pc:chgData name="Chicoine, Geneviève" userId="S::chicoine.genevieve@uqam.ca::288ffe45-c700-45f7-9101-ed05486420de" providerId="AD" clId="Web-{4FA54BFA-DBDE-4F31-9551-FB51F6A0A821}" dt="2022-11-24T14:49:53.818" v="0"/>
        <pc:sldMkLst>
          <pc:docMk/>
          <pc:sldMk cId="4185870034" sldId="261"/>
        </pc:sldMkLst>
      </pc:sldChg>
      <pc:sldChg chg="modSp">
        <pc:chgData name="Chicoine, Geneviève" userId="S::chicoine.genevieve@uqam.ca::288ffe45-c700-45f7-9101-ed05486420de" providerId="AD" clId="Web-{4FA54BFA-DBDE-4F31-9551-FB51F6A0A821}" dt="2022-11-24T14:50:12.395" v="1" actId="1076"/>
        <pc:sldMkLst>
          <pc:docMk/>
          <pc:sldMk cId="1201467346" sldId="263"/>
        </pc:sldMkLst>
        <pc:spChg chg="mod">
          <ac:chgData name="Chicoine, Geneviève" userId="S::chicoine.genevieve@uqam.ca::288ffe45-c700-45f7-9101-ed05486420de" providerId="AD" clId="Web-{4FA54BFA-DBDE-4F31-9551-FB51F6A0A821}" dt="2022-11-24T14:50:12.395" v="1" actId="1076"/>
          <ac:spMkLst>
            <pc:docMk/>
            <pc:sldMk cId="1201467346" sldId="263"/>
            <ac:spMk id="6" creationId="{34A5A28A-F42B-C472-3CE8-6127AAA19FDA}"/>
          </ac:spMkLst>
        </pc:spChg>
      </pc:sldChg>
    </pc:docChg>
  </pc:docChgLst>
  <pc:docChgLst>
    <pc:chgData name="Audréanne Campeau" userId="e4daaf4f-9192-4eca-a9a5-dad3073d38e8" providerId="ADAL" clId="{330B96B1-3B95-4B37-94B9-AD932812E072}"/>
    <pc:docChg chg="undo custSel addSld delSld modSld">
      <pc:chgData name="Audréanne Campeau" userId="e4daaf4f-9192-4eca-a9a5-dad3073d38e8" providerId="ADAL" clId="{330B96B1-3B95-4B37-94B9-AD932812E072}" dt="2022-11-13T04:07:58.998" v="18"/>
      <pc:docMkLst>
        <pc:docMk/>
      </pc:docMkLst>
      <pc:sldChg chg="addSp delSp modSp add del mod addCm">
        <pc:chgData name="Audréanne Campeau" userId="e4daaf4f-9192-4eca-a9a5-dad3073d38e8" providerId="ADAL" clId="{330B96B1-3B95-4B37-94B9-AD932812E072}" dt="2022-11-13T04:07:54.729" v="17"/>
        <pc:sldMkLst>
          <pc:docMk/>
          <pc:sldMk cId="880310281" sldId="260"/>
        </pc:sldMkLst>
        <pc:grpChg chg="mod">
          <ac:chgData name="Audréanne Campeau" userId="e4daaf4f-9192-4eca-a9a5-dad3073d38e8" providerId="ADAL" clId="{330B96B1-3B95-4B37-94B9-AD932812E072}" dt="2022-11-13T04:07:36.025" v="11"/>
          <ac:grpSpMkLst>
            <pc:docMk/>
            <pc:sldMk cId="880310281" sldId="260"/>
            <ac:grpSpMk id="4" creationId="{4D4AFC71-A426-B269-4A8C-26FEA9343D6E}"/>
          </ac:grpSpMkLst>
        </pc:grpChg>
        <pc:inkChg chg="add mod">
          <ac:chgData name="Audréanne Campeau" userId="e4daaf4f-9192-4eca-a9a5-dad3073d38e8" providerId="ADAL" clId="{330B96B1-3B95-4B37-94B9-AD932812E072}" dt="2022-11-13T04:07:36.025" v="11"/>
          <ac:inkMkLst>
            <pc:docMk/>
            <pc:sldMk cId="880310281" sldId="260"/>
            <ac:inkMk id="2" creationId="{BB45F5AF-4E79-3A4A-A79A-35C26EF03D3C}"/>
          </ac:inkMkLst>
        </pc:inkChg>
        <pc:inkChg chg="add mod">
          <ac:chgData name="Audréanne Campeau" userId="e4daaf4f-9192-4eca-a9a5-dad3073d38e8" providerId="ADAL" clId="{330B96B1-3B95-4B37-94B9-AD932812E072}" dt="2022-11-13T04:07:36.025" v="11"/>
          <ac:inkMkLst>
            <pc:docMk/>
            <pc:sldMk cId="880310281" sldId="260"/>
            <ac:inkMk id="3" creationId="{4F432AE5-12C5-9815-4A30-402D5681232B}"/>
          </ac:inkMkLst>
        </pc:inkChg>
        <pc:inkChg chg="add del">
          <ac:chgData name="Audréanne Campeau" userId="e4daaf4f-9192-4eca-a9a5-dad3073d38e8" providerId="ADAL" clId="{330B96B1-3B95-4B37-94B9-AD932812E072}" dt="2022-11-13T04:07:45.380" v="16" actId="9405"/>
          <ac:inkMkLst>
            <pc:docMk/>
            <pc:sldMk cId="880310281" sldId="260"/>
            <ac:inkMk id="83" creationId="{05CC00EE-7342-AFDF-E242-CF242339563D}"/>
          </ac:inkMkLst>
        </pc:inkChg>
      </pc:sldChg>
      <pc:sldChg chg="addSp modSp add del mod addCm">
        <pc:chgData name="Audréanne Campeau" userId="e4daaf4f-9192-4eca-a9a5-dad3073d38e8" providerId="ADAL" clId="{330B96B1-3B95-4B37-94B9-AD932812E072}" dt="2022-11-13T04:07:58.998" v="18"/>
        <pc:sldMkLst>
          <pc:docMk/>
          <pc:sldMk cId="4185870034" sldId="261"/>
        </pc:sldMkLst>
        <pc:grpChg chg="mod">
          <ac:chgData name="Audréanne Campeau" userId="e4daaf4f-9192-4eca-a9a5-dad3073d38e8" providerId="ADAL" clId="{330B96B1-3B95-4B37-94B9-AD932812E072}" dt="2022-11-13T04:07:39.724" v="14"/>
          <ac:grpSpMkLst>
            <pc:docMk/>
            <pc:sldMk cId="4185870034" sldId="261"/>
            <ac:grpSpMk id="5" creationId="{AD8753DF-AEC1-4B72-2BA7-662A6DB53A9B}"/>
          </ac:grpSpMkLst>
        </pc:grpChg>
        <pc:inkChg chg="add mod">
          <ac:chgData name="Audréanne Campeau" userId="e4daaf4f-9192-4eca-a9a5-dad3073d38e8" providerId="ADAL" clId="{330B96B1-3B95-4B37-94B9-AD932812E072}" dt="2022-11-13T04:07:39.724" v="14"/>
          <ac:inkMkLst>
            <pc:docMk/>
            <pc:sldMk cId="4185870034" sldId="261"/>
            <ac:inkMk id="3" creationId="{7F27796F-60F1-CC3B-5930-78667894F2C8}"/>
          </ac:inkMkLst>
        </pc:inkChg>
        <pc:inkChg chg="add mod">
          <ac:chgData name="Audréanne Campeau" userId="e4daaf4f-9192-4eca-a9a5-dad3073d38e8" providerId="ADAL" clId="{330B96B1-3B95-4B37-94B9-AD932812E072}" dt="2022-11-13T04:07:39.724" v="14"/>
          <ac:inkMkLst>
            <pc:docMk/>
            <pc:sldMk cId="4185870034" sldId="261"/>
            <ac:inkMk id="4" creationId="{273CAAC4-9DA4-F088-304F-1F8A31165B29}"/>
          </ac:inkMkLst>
        </pc:inkChg>
      </pc:sldChg>
      <pc:sldChg chg="addCm">
        <pc:chgData name="Audréanne Campeau" userId="e4daaf4f-9192-4eca-a9a5-dad3073d38e8" providerId="ADAL" clId="{330B96B1-3B95-4B37-94B9-AD932812E072}" dt="2022-11-13T04:07:02.836" v="0"/>
        <pc:sldMkLst>
          <pc:docMk/>
          <pc:sldMk cId="448737462" sldId="262"/>
        </pc:sldMkLst>
      </pc:sldChg>
    </pc:docChg>
  </pc:docChgLst>
  <pc:docChgLst>
    <pc:chgData name="Flamand, Philippe R." userId="S::flamand.philippe@uqam.ca::99b60458-3ff6-4450-ad9e-fc6c4c7e2bac" providerId="AD" clId="Web-{BB4646C6-0079-4BD8-B9B3-6C5C5EC623A0}"/>
    <pc:docChg chg="">
      <pc:chgData name="Flamand, Philippe R." userId="S::flamand.philippe@uqam.ca::99b60458-3ff6-4450-ad9e-fc6c4c7e2bac" providerId="AD" clId="Web-{BB4646C6-0079-4BD8-B9B3-6C5C5EC623A0}" dt="2022-12-02T16:09:31.932" v="0"/>
      <pc:docMkLst>
        <pc:docMk/>
      </pc:docMkLst>
      <pc:sldChg chg="delCm">
        <pc:chgData name="Flamand, Philippe R." userId="S::flamand.philippe@uqam.ca::99b60458-3ff6-4450-ad9e-fc6c4c7e2bac" providerId="AD" clId="Web-{BB4646C6-0079-4BD8-B9B3-6C5C5EC623A0}" dt="2022-12-02T16:09:31.932" v="0"/>
        <pc:sldMkLst>
          <pc:docMk/>
          <pc:sldMk cId="448737462" sldId="262"/>
        </pc:sldMkLst>
      </pc:sldChg>
    </pc:docChg>
  </pc:docChgLst>
  <pc:docChgLst>
    <pc:chgData name="Flamand, Philippe R." userId="S::flamand.philippe@uqam.ca::99b60458-3ff6-4450-ad9e-fc6c4c7e2bac" providerId="AD" clId="Web-{45E5DD07-AAF0-458B-85CD-6F17A339F6AB}"/>
    <pc:docChg chg="modSld">
      <pc:chgData name="Flamand, Philippe R." userId="S::flamand.philippe@uqam.ca::99b60458-3ff6-4450-ad9e-fc6c4c7e2bac" providerId="AD" clId="Web-{45E5DD07-AAF0-458B-85CD-6F17A339F6AB}" dt="2022-12-12T21:21:58.219" v="8" actId="1076"/>
      <pc:docMkLst>
        <pc:docMk/>
      </pc:docMkLst>
      <pc:sldChg chg="modSp">
        <pc:chgData name="Flamand, Philippe R." userId="S::flamand.philippe@uqam.ca::99b60458-3ff6-4450-ad9e-fc6c4c7e2bac" providerId="AD" clId="Web-{45E5DD07-AAF0-458B-85CD-6F17A339F6AB}" dt="2022-12-12T21:21:58.219" v="8" actId="1076"/>
        <pc:sldMkLst>
          <pc:docMk/>
          <pc:sldMk cId="2561870463" sldId="259"/>
        </pc:sldMkLst>
        <pc:spChg chg="mod">
          <ac:chgData name="Flamand, Philippe R." userId="S::flamand.philippe@uqam.ca::99b60458-3ff6-4450-ad9e-fc6c4c7e2bac" providerId="AD" clId="Web-{45E5DD07-AAF0-458B-85CD-6F17A339F6AB}" dt="2022-12-12T21:21:52.329" v="6" actId="1076"/>
          <ac:spMkLst>
            <pc:docMk/>
            <pc:sldMk cId="2561870463" sldId="259"/>
            <ac:spMk id="3" creationId="{C09F5DF5-3783-4236-BF02-5537CEDB2D96}"/>
          </ac:spMkLst>
        </pc:spChg>
        <pc:spChg chg="mod">
          <ac:chgData name="Flamand, Philippe R." userId="S::flamand.philippe@uqam.ca::99b60458-3ff6-4450-ad9e-fc6c4c7e2bac" providerId="AD" clId="Web-{45E5DD07-AAF0-458B-85CD-6F17A339F6AB}" dt="2022-12-12T21:21:27.735" v="2" actId="1076"/>
          <ac:spMkLst>
            <pc:docMk/>
            <pc:sldMk cId="2561870463" sldId="259"/>
            <ac:spMk id="8" creationId="{B19AEECD-E692-4B81-B62F-66D6E2A63DFB}"/>
          </ac:spMkLst>
        </pc:spChg>
        <pc:spChg chg="mod">
          <ac:chgData name="Flamand, Philippe R." userId="S::flamand.philippe@uqam.ca::99b60458-3ff6-4450-ad9e-fc6c4c7e2bac" providerId="AD" clId="Web-{45E5DD07-AAF0-458B-85CD-6F17A339F6AB}" dt="2022-12-12T21:21:39.782" v="3" actId="1076"/>
          <ac:spMkLst>
            <pc:docMk/>
            <pc:sldMk cId="2561870463" sldId="259"/>
            <ac:spMk id="18" creationId="{9D07C71A-14E7-4F0B-BDAF-D0353896711D}"/>
          </ac:spMkLst>
        </pc:spChg>
        <pc:spChg chg="mod">
          <ac:chgData name="Flamand, Philippe R." userId="S::flamand.philippe@uqam.ca::99b60458-3ff6-4450-ad9e-fc6c4c7e2bac" providerId="AD" clId="Web-{45E5DD07-AAF0-458B-85CD-6F17A339F6AB}" dt="2022-12-12T21:21:44.125" v="4" actId="1076"/>
          <ac:spMkLst>
            <pc:docMk/>
            <pc:sldMk cId="2561870463" sldId="259"/>
            <ac:spMk id="94" creationId="{C3C8F5B3-88C5-4BA2-B5B6-22B0A5464F54}"/>
          </ac:spMkLst>
        </pc:spChg>
        <pc:spChg chg="mod">
          <ac:chgData name="Flamand, Philippe R." userId="S::flamand.philippe@uqam.ca::99b60458-3ff6-4450-ad9e-fc6c4c7e2bac" providerId="AD" clId="Web-{45E5DD07-AAF0-458B-85CD-6F17A339F6AB}" dt="2022-12-12T21:21:58.188" v="7" actId="1076"/>
          <ac:spMkLst>
            <pc:docMk/>
            <pc:sldMk cId="2561870463" sldId="259"/>
            <ac:spMk id="97" creationId="{E1F5F0B4-E7A5-47FA-9C5A-8065C6C31644}"/>
          </ac:spMkLst>
        </pc:spChg>
        <pc:spChg chg="mod">
          <ac:chgData name="Flamand, Philippe R." userId="S::flamand.philippe@uqam.ca::99b60458-3ff6-4450-ad9e-fc6c4c7e2bac" providerId="AD" clId="Web-{45E5DD07-AAF0-458B-85CD-6F17A339F6AB}" dt="2022-12-12T21:21:52.297" v="5" actId="1076"/>
          <ac:spMkLst>
            <pc:docMk/>
            <pc:sldMk cId="2561870463" sldId="259"/>
            <ac:spMk id="98" creationId="{48D456F3-EAE9-4209-A52E-70E4D7D6B8A2}"/>
          </ac:spMkLst>
        </pc:spChg>
        <pc:spChg chg="mod">
          <ac:chgData name="Flamand, Philippe R." userId="S::flamand.philippe@uqam.ca::99b60458-3ff6-4450-ad9e-fc6c4c7e2bac" providerId="AD" clId="Web-{45E5DD07-AAF0-458B-85CD-6F17A339F6AB}" dt="2022-12-12T21:21:58.219" v="8" actId="1076"/>
          <ac:spMkLst>
            <pc:docMk/>
            <pc:sldMk cId="2561870463" sldId="259"/>
            <ac:spMk id="100" creationId="{995EAE3F-B72E-41BC-8FEF-A6F2B93D61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F8BB3-6C49-09CD-7C1C-F3B70F5B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7A7266-5715-2C27-D4F6-264662006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5AA5D1-D09D-CE45-3359-C14C1AEB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D6AD5-44ED-2652-6D51-4491DCEC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C8DE5-435F-29BE-1D96-7ACF951B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651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943AE-B3F8-0164-EF34-F6424843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F669FB-04EE-2932-CEE6-17C7737DA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605A9-4CAF-54AD-1846-961F9849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895633-6618-C040-F5B8-AF9C0D2A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22040-6866-B0D3-DB73-CEA9E057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26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D96905-DAEC-107A-2B5C-E5C930D9B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C0A6B7-887F-6B13-50D6-E50FCA18F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F6E201-D3F6-3B17-6298-137F08F2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A12377-5339-907B-08EC-F5FCC9DE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E4E04-2C3D-F61C-6837-C637BACE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277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5A392-8BCD-65C6-0089-6998808B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79323F-25A9-2B49-1C11-6152891D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3B3E2-5146-6ACB-2657-410757F0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8C40AB-BFF1-295F-7E39-9EAF1871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70DAF-5BA8-2792-F56C-C96AA473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051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15568-63BE-D042-D4B6-AE61EA77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2F9ACE-1F07-1DB3-6840-0D84F72F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68F59-3677-CC73-8F91-B55CB6A8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D006C6-5D94-9AEE-5D44-5E41C9BE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07AE68-A410-E5F7-3E00-ACA9F7EE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142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196EC-35F7-15C1-7547-8E6D2C7B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E5ED0-439A-1E79-0B43-D8C55E4D6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9E70B8-C255-12D0-8DBC-85BB82B9A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B56E9B-20E4-E157-4F43-764FBA6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E6E4A-9CDE-3CF9-2F3F-59DC69C6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70FC23-09BF-3206-6E56-AE0711DD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15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629DE-C686-FDA1-FA9A-69B6A42E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521C63-D1D5-E035-CB18-78625053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0D8CB6-BBE6-442D-B408-BB7F70BF4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102F7E-92C2-26E1-F5DD-9F9DD3B42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9BBD70-D0E0-A76B-098C-83385275A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B919FD-135E-DE35-9CEF-A55D70C9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CBB60D-5975-3A2B-60A3-570EF8B1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AD3961-7605-65CE-2591-09C5A775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890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0560E-5C76-7254-0ED9-419EC75A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3AE9B9-6BC5-39CF-B7EE-1468AB46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C92452-70D2-19C2-AB93-9835A686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B52F73-ECAE-298B-505F-08F0A5E6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165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E0F03E-1741-72BC-BE1B-66A9E5B6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F142C2-A892-6422-4A6B-07994086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91F06C-87FD-AAC0-FE0F-62D8EB6B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98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36AFD-527A-5D67-E08D-78B37BE8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831BA4-9434-B190-3D0A-8850DCE36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681811-A59E-D873-1DDD-C18A16638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911A11-2B94-8889-9892-F184AB64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090FA9-5BE7-5E79-3FC0-083DD6D8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5809F2-AEA9-9C8F-D394-CC29BE92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260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8C3A1-D161-F44E-7A85-AFB4DDE6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6139BD-27CB-EC95-48DB-254B34EED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A2CFEB-BD32-E7A3-891C-B9129EEC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083329-5B37-436F-772B-D946ACD9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66A541-FFA1-ECDE-D7DE-E07966FC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FDC8A1-CBD1-FC53-BC74-AC69B3AE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503FF8-6A32-4C4B-9F9C-1B0925EB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3A99F-8E80-392B-4705-865E7D7A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B92465-2050-0533-A137-D4C6D192A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1EF2-A2CE-46D1-94ED-C7967F96E561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93A49-E621-535F-D2B8-AC138F883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AAA8E2-D2E1-5EFC-07D5-833832E27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243E-22C2-4ECC-8840-7ACE2C22F7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954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nomiecommunautaire.uqam.ca/wp-content/uploads/sites/34/2022/11/Outil-28.pptx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sa/4.0/deed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18532D2-8606-98B2-6D43-4FD68CCE4EE1}"/>
              </a:ext>
            </a:extLst>
          </p:cNvPr>
          <p:cNvGrpSpPr/>
          <p:nvPr/>
        </p:nvGrpSpPr>
        <p:grpSpPr>
          <a:xfrm>
            <a:off x="0" y="0"/>
            <a:ext cx="12490458" cy="6858000"/>
            <a:chOff x="0" y="0"/>
            <a:chExt cx="12490458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9501FF5-B56B-6C00-4E2D-5579FB48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490458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C1A023-4D21-EA6E-CC31-9D45D12BDE0C}"/>
                </a:ext>
              </a:extLst>
            </p:cNvPr>
            <p:cNvSpPr/>
            <p:nvPr/>
          </p:nvSpPr>
          <p:spPr>
            <a:xfrm>
              <a:off x="1178856" y="652601"/>
              <a:ext cx="3504454" cy="2776399"/>
            </a:xfrm>
            <a:prstGeom prst="rect">
              <a:avLst/>
            </a:prstGeom>
            <a:solidFill>
              <a:srgbClr val="3F8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E2BB20-3DD5-8D7E-2B8C-B9FC682F125E}"/>
                </a:ext>
              </a:extLst>
            </p:cNvPr>
            <p:cNvSpPr/>
            <p:nvPr/>
          </p:nvSpPr>
          <p:spPr>
            <a:xfrm>
              <a:off x="4340035" y="1740285"/>
              <a:ext cx="894977" cy="552560"/>
            </a:xfrm>
            <a:prstGeom prst="rect">
              <a:avLst/>
            </a:prstGeom>
            <a:solidFill>
              <a:srgbClr val="3F8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4FC7AC-F78D-F95E-DBBD-5DE41350D503}"/>
                </a:ext>
              </a:extLst>
            </p:cNvPr>
            <p:cNvSpPr/>
            <p:nvPr/>
          </p:nvSpPr>
          <p:spPr>
            <a:xfrm>
              <a:off x="4480111" y="2840846"/>
              <a:ext cx="1615889" cy="552560"/>
            </a:xfrm>
            <a:prstGeom prst="rect">
              <a:avLst/>
            </a:prstGeom>
            <a:solidFill>
              <a:srgbClr val="3F8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92F06F-167A-1039-8DBE-DC7D6E82A685}"/>
                </a:ext>
              </a:extLst>
            </p:cNvPr>
            <p:cNvSpPr/>
            <p:nvPr/>
          </p:nvSpPr>
          <p:spPr>
            <a:xfrm>
              <a:off x="924111" y="4101741"/>
              <a:ext cx="3197410" cy="715458"/>
            </a:xfrm>
            <a:prstGeom prst="rect">
              <a:avLst/>
            </a:prstGeom>
            <a:solidFill>
              <a:srgbClr val="3F8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7DC2251-5FEB-36EC-C7AC-3E4CECF7086C}"/>
                </a:ext>
              </a:extLst>
            </p:cNvPr>
            <p:cNvSpPr txBox="1"/>
            <p:nvPr/>
          </p:nvSpPr>
          <p:spPr>
            <a:xfrm>
              <a:off x="627154" y="973965"/>
              <a:ext cx="6303025" cy="19389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CA" sz="4000" b="1">
                  <a:solidFill>
                    <a:schemeClr val="bg1"/>
                  </a:solidFill>
                  <a:cs typeface="Arial" panose="020B0604020202020204" pitchFamily="34" charset="0"/>
                </a:rPr>
                <a:t>Outil 28 </a:t>
              </a:r>
              <a:r>
                <a:rPr lang="fr-CA" sz="4000" b="1" kern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/>
                </a:rPr>
                <a:t>–</a:t>
              </a:r>
              <a:r>
                <a:rPr lang="fr-CA" sz="4000" b="1">
                  <a:solidFill>
                    <a:schemeClr val="bg1"/>
                  </a:solidFill>
                  <a:cs typeface="Arial" panose="020B0604020202020204" pitchFamily="34" charset="0"/>
                </a:rPr>
                <a:t> Exemple de positionnement d’un groupe</a:t>
              </a:r>
            </a:p>
            <a:p>
              <a:r>
                <a:rPr lang="fr-CA" sz="4000" b="1">
                  <a:solidFill>
                    <a:schemeClr val="bg1"/>
                  </a:solidFill>
                  <a:cs typeface="Arial"/>
                </a:rPr>
                <a:t>Contexte intra-organisme</a:t>
              </a:r>
              <a:endParaRPr lang="fr-CA" sz="4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73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AA658BE9-418D-A2DE-1713-20E79A9F15A4}"/>
              </a:ext>
            </a:extLst>
          </p:cNvPr>
          <p:cNvGrpSpPr/>
          <p:nvPr/>
        </p:nvGrpSpPr>
        <p:grpSpPr>
          <a:xfrm>
            <a:off x="209017" y="107283"/>
            <a:ext cx="11731551" cy="6261848"/>
            <a:chOff x="209017" y="107283"/>
            <a:chExt cx="11731551" cy="626184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250BF2-BFBC-1FD0-A632-BAA9B9B9A590}"/>
                </a:ext>
              </a:extLst>
            </p:cNvPr>
            <p:cNvSpPr/>
            <p:nvPr/>
          </p:nvSpPr>
          <p:spPr>
            <a:xfrm>
              <a:off x="901482" y="5941013"/>
              <a:ext cx="9554715" cy="428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44E2E1B-3FE3-4649-A0DB-05C4603C6887}"/>
                </a:ext>
              </a:extLst>
            </p:cNvPr>
            <p:cNvSpPr txBox="1"/>
            <p:nvPr/>
          </p:nvSpPr>
          <p:spPr>
            <a:xfrm>
              <a:off x="2116863" y="107283"/>
              <a:ext cx="8015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i="0" u="none" strike="noStrike" baseline="0">
                  <a:latin typeface="SofiaPro-Bold"/>
                </a:rPr>
                <a:t>Schéma des pratiques d’autonomie communautaires</a:t>
              </a:r>
              <a:endParaRPr lang="fr-CA" sz="2400" b="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19AEECD-E692-4B81-B62F-66D6E2A63DFB}"/>
                </a:ext>
              </a:extLst>
            </p:cNvPr>
            <p:cNvSpPr txBox="1"/>
            <p:nvPr/>
          </p:nvSpPr>
          <p:spPr>
            <a:xfrm>
              <a:off x="562195" y="5137394"/>
              <a:ext cx="302504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CA" sz="1800" b="1">
                  <a:latin typeface="SofiaProRegular"/>
                </a:rPr>
                <a:t>Conseil d’administration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D07C71A-14E7-4F0B-BDAF-D0353896711D}"/>
                </a:ext>
              </a:extLst>
            </p:cNvPr>
            <p:cNvSpPr txBox="1"/>
            <p:nvPr/>
          </p:nvSpPr>
          <p:spPr>
            <a:xfrm>
              <a:off x="5338715" y="5102692"/>
              <a:ext cx="1859663" cy="37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800" b="1" err="1">
                  <a:latin typeface="SofiaProRegular"/>
                </a:rPr>
                <a:t>Intervenant·e</a:t>
              </a:r>
              <a:r>
                <a:rPr lang="fr-CA" b="1" err="1">
                  <a:latin typeface="SofiaProRegular"/>
                </a:rPr>
                <a:t>·</a:t>
              </a:r>
              <a:r>
                <a:rPr lang="fr-CA" sz="1800" b="1" err="1">
                  <a:latin typeface="SofiaProRegular"/>
                </a:rPr>
                <a:t>s</a:t>
              </a:r>
              <a:endParaRPr lang="fr-CA" sz="1800" b="1">
                <a:latin typeface="SofiaProRegular"/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C3C8F5B3-88C5-4BA2-B5B6-22B0A5464F54}"/>
                </a:ext>
              </a:extLst>
            </p:cNvPr>
            <p:cNvSpPr txBox="1"/>
            <p:nvPr/>
          </p:nvSpPr>
          <p:spPr>
            <a:xfrm>
              <a:off x="9295040" y="5136568"/>
              <a:ext cx="1859663" cy="37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>
                  <a:latin typeface="SofiaProRegular"/>
                </a:rPr>
                <a:t>Destinataires</a:t>
              </a:r>
              <a:endParaRPr lang="fr-CA" sz="1800" b="1">
                <a:latin typeface="SofiaProRegular"/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1EDB6BD-B0BA-4C96-B39E-5325A4E960CE}"/>
                </a:ext>
              </a:extLst>
            </p:cNvPr>
            <p:cNvGrpSpPr/>
            <p:nvPr/>
          </p:nvGrpSpPr>
          <p:grpSpPr>
            <a:xfrm>
              <a:off x="209017" y="1302768"/>
              <a:ext cx="3689151" cy="3679969"/>
              <a:chOff x="3291640" y="956852"/>
              <a:chExt cx="5397364" cy="5138221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62C9122D-4633-42C0-A190-5B9FFADFA7A5}"/>
                  </a:ext>
                </a:extLst>
              </p:cNvPr>
              <p:cNvGrpSpPr/>
              <p:nvPr/>
            </p:nvGrpSpPr>
            <p:grpSpPr>
              <a:xfrm>
                <a:off x="3418026" y="991178"/>
                <a:ext cx="5194296" cy="4171943"/>
                <a:chOff x="3589482" y="991177"/>
                <a:chExt cx="5194300" cy="4171949"/>
              </a:xfrm>
            </p:grpSpPr>
            <p:sp>
              <p:nvSpPr>
                <p:cNvPr id="6" name="Triangle rectangle 5">
                  <a:extLst>
                    <a:ext uri="{FF2B5EF4-FFF2-40B4-BE49-F238E27FC236}">
                      <a16:creationId xmlns:a16="http://schemas.microsoft.com/office/drawing/2014/main" id="{25611F69-B22B-447C-BE64-CEEA673207B4}"/>
                    </a:ext>
                  </a:extLst>
                </p:cNvPr>
                <p:cNvSpPr/>
                <p:nvPr/>
              </p:nvSpPr>
              <p:spPr>
                <a:xfrm>
                  <a:off x="6192983" y="999835"/>
                  <a:ext cx="2590799" cy="4163291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  <a:alpha val="82000"/>
                  </a:schemeClr>
                </a:solidFill>
                <a:ln>
                  <a:solidFill>
                    <a:srgbClr val="8FAA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7" name="Triangle rectangle 6">
                  <a:extLst>
                    <a:ext uri="{FF2B5EF4-FFF2-40B4-BE49-F238E27FC236}">
                      <a16:creationId xmlns:a16="http://schemas.microsoft.com/office/drawing/2014/main" id="{B5F002DB-5244-470A-803F-AADEF4258CE0}"/>
                    </a:ext>
                  </a:extLst>
                </p:cNvPr>
                <p:cNvSpPr/>
                <p:nvPr/>
              </p:nvSpPr>
              <p:spPr>
                <a:xfrm flipH="1">
                  <a:off x="3589482" y="991177"/>
                  <a:ext cx="2590800" cy="4165599"/>
                </a:xfrm>
                <a:prstGeom prst="rtTriangle">
                  <a:avLst/>
                </a:prstGeom>
                <a:gradFill>
                  <a:gsLst>
                    <a:gs pos="0">
                      <a:schemeClr val="accent5">
                        <a:satMod val="103000"/>
                        <a:lumMod val="102000"/>
                        <a:tint val="94000"/>
                      </a:schemeClr>
                    </a:gs>
                    <a:gs pos="23000">
                      <a:schemeClr val="accent5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</a:gradFill>
                <a:ln>
                  <a:solidFill>
                    <a:srgbClr val="4F95D5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9" name="Triangle isocèle 8">
                  <a:extLst>
                    <a:ext uri="{FF2B5EF4-FFF2-40B4-BE49-F238E27FC236}">
                      <a16:creationId xmlns:a16="http://schemas.microsoft.com/office/drawing/2014/main" id="{F852D001-905E-4408-8138-9E4A7A4F578F}"/>
                    </a:ext>
                  </a:extLst>
                </p:cNvPr>
                <p:cNvSpPr/>
                <p:nvPr/>
              </p:nvSpPr>
              <p:spPr>
                <a:xfrm>
                  <a:off x="3602182" y="3740723"/>
                  <a:ext cx="5181600" cy="1422403"/>
                </a:xfrm>
                <a:prstGeom prst="triangle">
                  <a:avLst/>
                </a:prstGeom>
                <a:ln>
                  <a:solidFill>
                    <a:srgbClr val="5B9BD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7F08F8-E38E-4901-A4B2-1EB4F86136E0}"/>
                  </a:ext>
                </a:extLst>
              </p:cNvPr>
              <p:cNvSpPr/>
              <p:nvPr/>
            </p:nvSpPr>
            <p:spPr>
              <a:xfrm>
                <a:off x="3291640" y="5373017"/>
                <a:ext cx="2590797" cy="700520"/>
              </a:xfrm>
              <a:prstGeom prst="rect">
                <a:avLst/>
              </a:prstGeom>
              <a:solidFill>
                <a:srgbClr val="123FB2"/>
              </a:solidFill>
              <a:ln>
                <a:solidFill>
                  <a:srgbClr val="123F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200" b="1">
                    <a:latin typeface="SofiaProRegular"/>
                  </a:rPr>
                  <a:t>REPRÉSENTATION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11BA56-7DA9-4D19-8509-4F8157F3B8A9}"/>
                  </a:ext>
                </a:extLst>
              </p:cNvPr>
              <p:cNvSpPr/>
              <p:nvPr/>
            </p:nvSpPr>
            <p:spPr>
              <a:xfrm>
                <a:off x="6315165" y="5394553"/>
                <a:ext cx="2373839" cy="700520"/>
              </a:xfrm>
              <a:prstGeom prst="rect">
                <a:avLst/>
              </a:prstGeom>
              <a:solidFill>
                <a:srgbClr val="00B3C2"/>
              </a:solidFill>
              <a:ln>
                <a:solidFill>
                  <a:srgbClr val="00B3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200" b="1">
                    <a:latin typeface="SofiaProRegular"/>
                  </a:rPr>
                  <a:t>PARTICIPATION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D9F73A-DA1E-4B29-A4AA-DA55FA8D6A9A}"/>
                  </a:ext>
                </a:extLst>
              </p:cNvPr>
              <p:cNvSpPr/>
              <p:nvPr/>
            </p:nvSpPr>
            <p:spPr>
              <a:xfrm>
                <a:off x="8243410" y="4863140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5AF98A-8408-44A0-BFB2-B5B200920CC2}"/>
                  </a:ext>
                </a:extLst>
              </p:cNvPr>
              <p:cNvSpPr/>
              <p:nvPr/>
            </p:nvSpPr>
            <p:spPr>
              <a:xfrm>
                <a:off x="6470191" y="4878314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609D6D-077E-4470-A945-E3999C4143F6}"/>
                  </a:ext>
                </a:extLst>
              </p:cNvPr>
              <p:cNvSpPr/>
              <p:nvPr/>
            </p:nvSpPr>
            <p:spPr>
              <a:xfrm>
                <a:off x="5815114" y="4879055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1DF35C-A46F-4289-9190-838FE0FB8C13}"/>
                  </a:ext>
                </a:extLst>
              </p:cNvPr>
              <p:cNvSpPr/>
              <p:nvPr/>
            </p:nvSpPr>
            <p:spPr>
              <a:xfrm>
                <a:off x="3990612" y="4878314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207D81F-DDD5-45A1-A69E-3EFAA742A318}"/>
                  </a:ext>
                </a:extLst>
              </p:cNvPr>
              <p:cNvSpPr/>
              <p:nvPr/>
            </p:nvSpPr>
            <p:spPr>
              <a:xfrm>
                <a:off x="3291640" y="4878314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7638D-5A74-4081-BB9F-25196A52FAE0}"/>
                  </a:ext>
                </a:extLst>
              </p:cNvPr>
              <p:cNvSpPr/>
              <p:nvPr/>
            </p:nvSpPr>
            <p:spPr>
              <a:xfrm>
                <a:off x="6641642" y="2125117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9746AE-B9AD-4CCD-9DDE-423D6C210B09}"/>
                  </a:ext>
                </a:extLst>
              </p:cNvPr>
              <p:cNvSpPr/>
              <p:nvPr/>
            </p:nvSpPr>
            <p:spPr>
              <a:xfrm>
                <a:off x="6302015" y="1587297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B6363DE-CCAB-4CA9-A371-8B06E1D1BD19}"/>
                  </a:ext>
                </a:extLst>
              </p:cNvPr>
              <p:cNvSpPr/>
              <p:nvPr/>
            </p:nvSpPr>
            <p:spPr>
              <a:xfrm>
                <a:off x="5850074" y="956852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5E67BA8-4654-4EC2-A862-449DC00EFA94}"/>
                  </a:ext>
                </a:extLst>
              </p:cNvPr>
              <p:cNvSpPr/>
              <p:nvPr/>
            </p:nvSpPr>
            <p:spPr>
              <a:xfrm>
                <a:off x="5610002" y="1233566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3A26F9-69D7-49F9-ACED-1C3FCEBFD9C0}"/>
                  </a:ext>
                </a:extLst>
              </p:cNvPr>
              <p:cNvSpPr/>
              <p:nvPr/>
            </p:nvSpPr>
            <p:spPr>
              <a:xfrm>
                <a:off x="5466514" y="1553885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A8A4C9A-0806-44E1-BE41-510588874756}"/>
                  </a:ext>
                </a:extLst>
              </p:cNvPr>
              <p:cNvSpPr/>
              <p:nvPr/>
            </p:nvSpPr>
            <p:spPr>
              <a:xfrm>
                <a:off x="4820803" y="2568141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D850F0-5E6A-45BC-AD50-0012510519EF}"/>
                  </a:ext>
                </a:extLst>
              </p:cNvPr>
              <p:cNvSpPr/>
              <p:nvPr/>
            </p:nvSpPr>
            <p:spPr>
              <a:xfrm>
                <a:off x="4979462" y="2215256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3B52C0-441A-47E7-86DA-5F2A102C8B9D}"/>
                  </a:ext>
                </a:extLst>
              </p:cNvPr>
              <p:cNvSpPr/>
              <p:nvPr/>
            </p:nvSpPr>
            <p:spPr>
              <a:xfrm>
                <a:off x="5865337" y="1334267"/>
                <a:ext cx="342900" cy="3537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7DB567-C2C2-472B-9474-E6514E164B98}"/>
                  </a:ext>
                </a:extLst>
              </p:cNvPr>
              <p:cNvSpPr/>
              <p:nvPr/>
            </p:nvSpPr>
            <p:spPr>
              <a:xfrm>
                <a:off x="5848288" y="1719515"/>
                <a:ext cx="342900" cy="3537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D5070AB-3C20-4CBF-894F-4E6D37A4C7BE}"/>
                  </a:ext>
                </a:extLst>
              </p:cNvPr>
              <p:cNvSpPr/>
              <p:nvPr/>
            </p:nvSpPr>
            <p:spPr>
              <a:xfrm>
                <a:off x="5924318" y="1697221"/>
                <a:ext cx="342900" cy="3537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BDBA525-71FB-4A3E-A80F-9ACBA03FB513}"/>
                  </a:ext>
                </a:extLst>
              </p:cNvPr>
              <p:cNvSpPr/>
              <p:nvPr/>
            </p:nvSpPr>
            <p:spPr>
              <a:xfrm>
                <a:off x="6194405" y="1737099"/>
                <a:ext cx="342900" cy="3537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235AEC-397B-4B91-B8FE-E618CF6DF637}"/>
                  </a:ext>
                </a:extLst>
              </p:cNvPr>
              <p:cNvSpPr/>
              <p:nvPr/>
            </p:nvSpPr>
            <p:spPr>
              <a:xfrm>
                <a:off x="6194403" y="2389866"/>
                <a:ext cx="342900" cy="353729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5076BC9-C1E4-4D96-AFAA-085C543C8CCE}"/>
                  </a:ext>
                </a:extLst>
              </p:cNvPr>
              <p:cNvSpPr/>
              <p:nvPr/>
            </p:nvSpPr>
            <p:spPr>
              <a:xfrm>
                <a:off x="5874830" y="2460047"/>
                <a:ext cx="342900" cy="353729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365F20D-B0E7-446E-803B-CBA2345248C4}"/>
                  </a:ext>
                </a:extLst>
              </p:cNvPr>
              <p:cNvSpPr/>
              <p:nvPr/>
            </p:nvSpPr>
            <p:spPr>
              <a:xfrm>
                <a:off x="5912907" y="2966014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3D880A-97C5-44D0-A46B-63D5B49CC2C9}"/>
                  </a:ext>
                </a:extLst>
              </p:cNvPr>
              <p:cNvSpPr/>
              <p:nvPr/>
            </p:nvSpPr>
            <p:spPr>
              <a:xfrm>
                <a:off x="6143714" y="2817711"/>
                <a:ext cx="342900" cy="3537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80BD04B-5054-4C56-8C28-8D80C153925A}"/>
                  </a:ext>
                </a:extLst>
              </p:cNvPr>
              <p:cNvSpPr/>
              <p:nvPr/>
            </p:nvSpPr>
            <p:spPr>
              <a:xfrm>
                <a:off x="5911440" y="2747534"/>
                <a:ext cx="342900" cy="353729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54AE38-0BC4-4AC7-9388-D9F1EE2979EF}"/>
                  </a:ext>
                </a:extLst>
              </p:cNvPr>
              <p:cNvSpPr/>
              <p:nvPr/>
            </p:nvSpPr>
            <p:spPr>
              <a:xfrm>
                <a:off x="6022962" y="2720662"/>
                <a:ext cx="342900" cy="353729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E14FC287-2594-46D9-8C7E-9DF9C81E4C7A}"/>
                </a:ext>
              </a:extLst>
            </p:cNvPr>
            <p:cNvGrpSpPr/>
            <p:nvPr/>
          </p:nvGrpSpPr>
          <p:grpSpPr>
            <a:xfrm>
              <a:off x="8306998" y="1357626"/>
              <a:ext cx="3633570" cy="3009553"/>
              <a:chOff x="3418032" y="950657"/>
              <a:chExt cx="5272750" cy="4338027"/>
            </a:xfrm>
          </p:grpSpPr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8E31EC11-3EFF-428A-A3E0-A74C081799A2}"/>
                  </a:ext>
                </a:extLst>
              </p:cNvPr>
              <p:cNvGrpSpPr/>
              <p:nvPr/>
            </p:nvGrpSpPr>
            <p:grpSpPr>
              <a:xfrm>
                <a:off x="3418032" y="991178"/>
                <a:ext cx="5194300" cy="4171949"/>
                <a:chOff x="3589482" y="991177"/>
                <a:chExt cx="5194300" cy="4171949"/>
              </a:xfrm>
            </p:grpSpPr>
            <p:sp>
              <p:nvSpPr>
                <p:cNvPr id="64" name="Triangle rectangle 63">
                  <a:extLst>
                    <a:ext uri="{FF2B5EF4-FFF2-40B4-BE49-F238E27FC236}">
                      <a16:creationId xmlns:a16="http://schemas.microsoft.com/office/drawing/2014/main" id="{B30A82BF-0C93-4056-92A3-235B451CC816}"/>
                    </a:ext>
                  </a:extLst>
                </p:cNvPr>
                <p:cNvSpPr/>
                <p:nvPr/>
              </p:nvSpPr>
              <p:spPr>
                <a:xfrm>
                  <a:off x="6192982" y="999835"/>
                  <a:ext cx="2590800" cy="4163291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  <a:alpha val="82000"/>
                  </a:schemeClr>
                </a:solidFill>
                <a:ln>
                  <a:solidFill>
                    <a:srgbClr val="8FAA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5" name="Triangle rectangle 64">
                  <a:extLst>
                    <a:ext uri="{FF2B5EF4-FFF2-40B4-BE49-F238E27FC236}">
                      <a16:creationId xmlns:a16="http://schemas.microsoft.com/office/drawing/2014/main" id="{B204AF1C-56DB-4878-B614-C35166619A2F}"/>
                    </a:ext>
                  </a:extLst>
                </p:cNvPr>
                <p:cNvSpPr/>
                <p:nvPr/>
              </p:nvSpPr>
              <p:spPr>
                <a:xfrm flipH="1">
                  <a:off x="3589482" y="991177"/>
                  <a:ext cx="2590800" cy="4165599"/>
                </a:xfrm>
                <a:prstGeom prst="rtTriangle">
                  <a:avLst/>
                </a:prstGeom>
                <a:gradFill>
                  <a:gsLst>
                    <a:gs pos="0">
                      <a:schemeClr val="accent5">
                        <a:satMod val="103000"/>
                        <a:lumMod val="102000"/>
                        <a:tint val="94000"/>
                      </a:schemeClr>
                    </a:gs>
                    <a:gs pos="23000">
                      <a:schemeClr val="accent5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</a:gradFill>
                <a:ln>
                  <a:solidFill>
                    <a:srgbClr val="4F95D5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6" name="Triangle isocèle 65">
                  <a:extLst>
                    <a:ext uri="{FF2B5EF4-FFF2-40B4-BE49-F238E27FC236}">
                      <a16:creationId xmlns:a16="http://schemas.microsoft.com/office/drawing/2014/main" id="{4C99E32C-6C43-4752-938C-57D15992B878}"/>
                    </a:ext>
                  </a:extLst>
                </p:cNvPr>
                <p:cNvSpPr/>
                <p:nvPr/>
              </p:nvSpPr>
              <p:spPr>
                <a:xfrm>
                  <a:off x="3602182" y="3740723"/>
                  <a:ext cx="5181600" cy="1422403"/>
                </a:xfrm>
                <a:prstGeom prst="triangle">
                  <a:avLst/>
                </a:prstGeom>
                <a:ln>
                  <a:solidFill>
                    <a:srgbClr val="5B9BD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3BE4E26-DEDE-443D-86E6-E68A222CFE8C}"/>
                  </a:ext>
                </a:extLst>
              </p:cNvPr>
              <p:cNvSpPr/>
              <p:nvPr/>
            </p:nvSpPr>
            <p:spPr>
              <a:xfrm>
                <a:off x="5850082" y="1031545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BA74904-7A6E-476A-B231-33BE559759A5}"/>
                  </a:ext>
                </a:extLst>
              </p:cNvPr>
              <p:cNvSpPr/>
              <p:nvPr/>
            </p:nvSpPr>
            <p:spPr>
              <a:xfrm>
                <a:off x="5873165" y="3183809"/>
                <a:ext cx="342900" cy="353730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233BBC3-2D3B-48BF-9DC6-6806B8CB43A0}"/>
                  </a:ext>
                </a:extLst>
              </p:cNvPr>
              <p:cNvSpPr/>
              <p:nvPr/>
            </p:nvSpPr>
            <p:spPr>
              <a:xfrm>
                <a:off x="5856505" y="1466163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E5D9D3-308A-4CB0-A4B5-1D1A2647E790}"/>
                  </a:ext>
                </a:extLst>
              </p:cNvPr>
              <p:cNvSpPr/>
              <p:nvPr/>
            </p:nvSpPr>
            <p:spPr>
              <a:xfrm>
                <a:off x="6191163" y="1643028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D1D9560-0EC9-460F-84A6-AE5CFD9D91DB}"/>
                  </a:ext>
                </a:extLst>
              </p:cNvPr>
              <p:cNvSpPr/>
              <p:nvPr/>
            </p:nvSpPr>
            <p:spPr>
              <a:xfrm>
                <a:off x="6403715" y="1892453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F1EBAAA-6F51-4FA1-8B1F-5BF56DE76866}"/>
                  </a:ext>
                </a:extLst>
              </p:cNvPr>
              <p:cNvSpPr/>
              <p:nvPr/>
            </p:nvSpPr>
            <p:spPr>
              <a:xfrm>
                <a:off x="6979271" y="2816589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FB14555-0243-49A3-A68D-EE0E625883C9}"/>
                  </a:ext>
                </a:extLst>
              </p:cNvPr>
              <p:cNvSpPr/>
              <p:nvPr/>
            </p:nvSpPr>
            <p:spPr>
              <a:xfrm>
                <a:off x="6222415" y="3229048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278259-E906-4C36-A294-F45BAA9D9B3C}"/>
                  </a:ext>
                </a:extLst>
              </p:cNvPr>
              <p:cNvSpPr/>
              <p:nvPr/>
            </p:nvSpPr>
            <p:spPr>
              <a:xfrm>
                <a:off x="7701496" y="3875661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5D4A9A-1414-4107-913C-2D7BFB258FB8}"/>
                  </a:ext>
                </a:extLst>
              </p:cNvPr>
              <p:cNvSpPr/>
              <p:nvPr/>
            </p:nvSpPr>
            <p:spPr>
              <a:xfrm>
                <a:off x="8347882" y="4758234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E02F5DE-1944-4194-AAE7-BEBE48718A1B}"/>
                  </a:ext>
                </a:extLst>
              </p:cNvPr>
              <p:cNvSpPr/>
              <p:nvPr/>
            </p:nvSpPr>
            <p:spPr>
              <a:xfrm>
                <a:off x="8256584" y="4934954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05835C9-55B6-4A56-98BE-0B0FB8C0A28A}"/>
                  </a:ext>
                </a:extLst>
              </p:cNvPr>
              <p:cNvSpPr/>
              <p:nvPr/>
            </p:nvSpPr>
            <p:spPr>
              <a:xfrm>
                <a:off x="5600182" y="3680992"/>
                <a:ext cx="342900" cy="353730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A8A4D54-3708-485C-82E0-D4E4D4CFB76A}"/>
                  </a:ext>
                </a:extLst>
              </p:cNvPr>
              <p:cNvSpPr/>
              <p:nvPr/>
            </p:nvSpPr>
            <p:spPr>
              <a:xfrm>
                <a:off x="5573605" y="3727122"/>
                <a:ext cx="342900" cy="353730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029DD9-905D-4D3E-844C-91400A96EF32}"/>
                  </a:ext>
                </a:extLst>
              </p:cNvPr>
              <p:cNvSpPr/>
              <p:nvPr/>
            </p:nvSpPr>
            <p:spPr>
              <a:xfrm>
                <a:off x="6871423" y="2423677"/>
                <a:ext cx="342900" cy="3537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4C694F-8C9A-4017-A385-2735060A23A4}"/>
                  </a:ext>
                </a:extLst>
              </p:cNvPr>
              <p:cNvSpPr/>
              <p:nvPr/>
            </p:nvSpPr>
            <p:spPr>
              <a:xfrm>
                <a:off x="6157502" y="2726597"/>
                <a:ext cx="342900" cy="3537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9459610-C268-44E4-934C-9D89560058D7}"/>
                  </a:ext>
                </a:extLst>
              </p:cNvPr>
              <p:cNvSpPr/>
              <p:nvPr/>
            </p:nvSpPr>
            <p:spPr>
              <a:xfrm>
                <a:off x="5837382" y="950657"/>
                <a:ext cx="342900" cy="3537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CF84C37-4799-4C78-939C-E43EC4F950D0}"/>
                </a:ext>
              </a:extLst>
            </p:cNvPr>
            <p:cNvSpPr/>
            <p:nvPr/>
          </p:nvSpPr>
          <p:spPr>
            <a:xfrm>
              <a:off x="5216881" y="797312"/>
              <a:ext cx="1808741" cy="380898"/>
            </a:xfrm>
            <a:prstGeom prst="rect">
              <a:avLst/>
            </a:prstGeom>
            <a:solidFill>
              <a:srgbClr val="C16FB3"/>
            </a:solidFill>
            <a:ln>
              <a:solidFill>
                <a:srgbClr val="C1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b="1">
                  <a:latin typeface="SofiaProRegular"/>
                </a:rPr>
                <a:t>Expertise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99F8FED-A47B-438A-A916-BBFA1A2278D6}"/>
                </a:ext>
              </a:extLst>
            </p:cNvPr>
            <p:cNvSpPr/>
            <p:nvPr/>
          </p:nvSpPr>
          <p:spPr>
            <a:xfrm>
              <a:off x="4389158" y="4399892"/>
              <a:ext cx="1808741" cy="466887"/>
            </a:xfrm>
            <a:prstGeom prst="rect">
              <a:avLst/>
            </a:prstGeom>
            <a:solidFill>
              <a:srgbClr val="123FB2"/>
            </a:solidFill>
            <a:ln>
              <a:solidFill>
                <a:srgbClr val="123F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b="1">
                  <a:latin typeface="SofiaProRegular"/>
                </a:rPr>
                <a:t>REPRÉSENTATION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7D8F047-A3CD-4B06-8FD0-E6A030F31D36}"/>
                </a:ext>
              </a:extLst>
            </p:cNvPr>
            <p:cNvSpPr/>
            <p:nvPr/>
          </p:nvSpPr>
          <p:spPr>
            <a:xfrm>
              <a:off x="6410752" y="4393682"/>
              <a:ext cx="1506756" cy="466887"/>
            </a:xfrm>
            <a:prstGeom prst="rect">
              <a:avLst/>
            </a:prstGeom>
            <a:solidFill>
              <a:srgbClr val="00B3C2"/>
            </a:solidFill>
            <a:ln>
              <a:solidFill>
                <a:srgbClr val="00B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b="1">
                  <a:latin typeface="SofiaProRegular"/>
                </a:rPr>
                <a:t>PARTICIPATION</a:t>
              </a:r>
            </a:p>
          </p:txBody>
        </p: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F59B7685-3D7B-4D23-B463-90559B4FD068}"/>
                </a:ext>
              </a:extLst>
            </p:cNvPr>
            <p:cNvGrpSpPr/>
            <p:nvPr/>
          </p:nvGrpSpPr>
          <p:grpSpPr>
            <a:xfrm>
              <a:off x="4400686" y="1357626"/>
              <a:ext cx="3593355" cy="2910312"/>
              <a:chOff x="3418032" y="955660"/>
              <a:chExt cx="5194300" cy="4207467"/>
            </a:xfrm>
          </p:grpSpPr>
          <p:grpSp>
            <p:nvGrpSpPr>
              <p:cNvPr id="71" name="Groupe 70">
                <a:extLst>
                  <a:ext uri="{FF2B5EF4-FFF2-40B4-BE49-F238E27FC236}">
                    <a16:creationId xmlns:a16="http://schemas.microsoft.com/office/drawing/2014/main" id="{35063698-DB65-4A70-8A2D-25733E710FE6}"/>
                  </a:ext>
                </a:extLst>
              </p:cNvPr>
              <p:cNvGrpSpPr/>
              <p:nvPr/>
            </p:nvGrpSpPr>
            <p:grpSpPr>
              <a:xfrm>
                <a:off x="3418032" y="991178"/>
                <a:ext cx="5194300" cy="4171949"/>
                <a:chOff x="3589482" y="991177"/>
                <a:chExt cx="5194300" cy="4171949"/>
              </a:xfrm>
            </p:grpSpPr>
            <p:sp>
              <p:nvSpPr>
                <p:cNvPr id="88" name="Triangle rectangle 87">
                  <a:extLst>
                    <a:ext uri="{FF2B5EF4-FFF2-40B4-BE49-F238E27FC236}">
                      <a16:creationId xmlns:a16="http://schemas.microsoft.com/office/drawing/2014/main" id="{BD724CD3-E846-4FB2-B5E8-230ED937D243}"/>
                    </a:ext>
                  </a:extLst>
                </p:cNvPr>
                <p:cNvSpPr/>
                <p:nvPr/>
              </p:nvSpPr>
              <p:spPr>
                <a:xfrm>
                  <a:off x="6192982" y="999835"/>
                  <a:ext cx="2590800" cy="4163291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  <a:alpha val="82000"/>
                  </a:schemeClr>
                </a:solidFill>
                <a:ln>
                  <a:solidFill>
                    <a:srgbClr val="8FAA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89" name="Triangle rectangle 88">
                  <a:extLst>
                    <a:ext uri="{FF2B5EF4-FFF2-40B4-BE49-F238E27FC236}">
                      <a16:creationId xmlns:a16="http://schemas.microsoft.com/office/drawing/2014/main" id="{A66F6820-55ED-4A8F-8E84-76E570AC99DF}"/>
                    </a:ext>
                  </a:extLst>
                </p:cNvPr>
                <p:cNvSpPr/>
                <p:nvPr/>
              </p:nvSpPr>
              <p:spPr>
                <a:xfrm flipH="1">
                  <a:off x="3589482" y="991177"/>
                  <a:ext cx="2590800" cy="4165599"/>
                </a:xfrm>
                <a:prstGeom prst="rtTriangle">
                  <a:avLst/>
                </a:prstGeom>
                <a:gradFill>
                  <a:gsLst>
                    <a:gs pos="0">
                      <a:schemeClr val="accent5">
                        <a:satMod val="103000"/>
                        <a:lumMod val="102000"/>
                        <a:tint val="94000"/>
                      </a:schemeClr>
                    </a:gs>
                    <a:gs pos="23000">
                      <a:schemeClr val="accent5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</a:gradFill>
                <a:ln>
                  <a:solidFill>
                    <a:srgbClr val="4F95D5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90" name="Triangle isocèle 89">
                  <a:extLst>
                    <a:ext uri="{FF2B5EF4-FFF2-40B4-BE49-F238E27FC236}">
                      <a16:creationId xmlns:a16="http://schemas.microsoft.com/office/drawing/2014/main" id="{2E79F607-42D1-4290-8253-EE9F568907FA}"/>
                    </a:ext>
                  </a:extLst>
                </p:cNvPr>
                <p:cNvSpPr/>
                <p:nvPr/>
              </p:nvSpPr>
              <p:spPr>
                <a:xfrm>
                  <a:off x="3602182" y="3740723"/>
                  <a:ext cx="5181600" cy="1422403"/>
                </a:xfrm>
                <a:prstGeom prst="triangle">
                  <a:avLst/>
                </a:prstGeom>
                <a:ln>
                  <a:solidFill>
                    <a:srgbClr val="5B9BD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83AF5AF-ACF3-4E62-BA34-E5EB1DD03840}"/>
                  </a:ext>
                </a:extLst>
              </p:cNvPr>
              <p:cNvSpPr/>
              <p:nvPr/>
            </p:nvSpPr>
            <p:spPr>
              <a:xfrm>
                <a:off x="5850082" y="3317588"/>
                <a:ext cx="342900" cy="353730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5CF68B7-7BE1-4209-A990-ABCCF075D7AE}"/>
                  </a:ext>
                </a:extLst>
              </p:cNvPr>
              <p:cNvSpPr/>
              <p:nvPr/>
            </p:nvSpPr>
            <p:spPr>
              <a:xfrm>
                <a:off x="5837382" y="955660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F7B62E2-AAF0-4024-9CCE-424BF5FF9A52}"/>
                  </a:ext>
                </a:extLst>
              </p:cNvPr>
              <p:cNvSpPr/>
              <p:nvPr/>
            </p:nvSpPr>
            <p:spPr>
              <a:xfrm>
                <a:off x="5955539" y="2057456"/>
                <a:ext cx="342900" cy="3537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89205F4-C5C5-4DBA-88C5-E87245EAEB14}"/>
                  </a:ext>
                </a:extLst>
              </p:cNvPr>
              <p:cNvSpPr/>
              <p:nvPr/>
            </p:nvSpPr>
            <p:spPr>
              <a:xfrm>
                <a:off x="5746801" y="1202598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2854CC-5A82-44F6-865A-96AC1B5DF12B}"/>
                  </a:ext>
                </a:extLst>
              </p:cNvPr>
              <p:cNvSpPr/>
              <p:nvPr/>
            </p:nvSpPr>
            <p:spPr>
              <a:xfrm>
                <a:off x="5927963" y="1108993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79262D-A359-447A-B6B3-C08BEF8C9F6B}"/>
                  </a:ext>
                </a:extLst>
              </p:cNvPr>
              <p:cNvSpPr/>
              <p:nvPr/>
            </p:nvSpPr>
            <p:spPr>
              <a:xfrm>
                <a:off x="6048586" y="1292406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4165EFD-5283-4999-8F9D-DFFABD422FDD}"/>
                  </a:ext>
                </a:extLst>
              </p:cNvPr>
              <p:cNvSpPr/>
              <p:nvPr/>
            </p:nvSpPr>
            <p:spPr>
              <a:xfrm>
                <a:off x="6155856" y="1574189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384E3D6-CB4F-4643-BD4C-DA32230041ED}"/>
                  </a:ext>
                </a:extLst>
              </p:cNvPr>
              <p:cNvSpPr/>
              <p:nvPr/>
            </p:nvSpPr>
            <p:spPr>
              <a:xfrm>
                <a:off x="6309687" y="1722426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241DDBA-9B71-4A73-83D8-6702E768FD95}"/>
                  </a:ext>
                </a:extLst>
              </p:cNvPr>
              <p:cNvSpPr/>
              <p:nvPr/>
            </p:nvSpPr>
            <p:spPr>
              <a:xfrm>
                <a:off x="6652587" y="2279341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8C288FE-A140-45B1-82E4-E901C1365176}"/>
                  </a:ext>
                </a:extLst>
              </p:cNvPr>
              <p:cNvSpPr/>
              <p:nvPr/>
            </p:nvSpPr>
            <p:spPr>
              <a:xfrm>
                <a:off x="6806516" y="2522637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CD5FF3A-E8FF-4BF3-B9DC-2427EA66862C}"/>
                  </a:ext>
                </a:extLst>
              </p:cNvPr>
              <p:cNvSpPr/>
              <p:nvPr/>
            </p:nvSpPr>
            <p:spPr>
              <a:xfrm>
                <a:off x="7725833" y="3919801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3E01279-A666-400E-B5D2-AE0641F27D25}"/>
                  </a:ext>
                </a:extLst>
              </p:cNvPr>
              <p:cNvSpPr/>
              <p:nvPr/>
            </p:nvSpPr>
            <p:spPr>
              <a:xfrm>
                <a:off x="4694586" y="2633071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9C62571-3D76-4A2C-8AFB-BA9BF30F77DC}"/>
                  </a:ext>
                </a:extLst>
              </p:cNvPr>
              <p:cNvSpPr/>
              <p:nvPr/>
            </p:nvSpPr>
            <p:spPr>
              <a:xfrm>
                <a:off x="4154437" y="3566071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42A31A8-FCBB-4092-B322-C686D37EAD68}"/>
                  </a:ext>
                </a:extLst>
              </p:cNvPr>
              <p:cNvSpPr/>
              <p:nvPr/>
            </p:nvSpPr>
            <p:spPr>
              <a:xfrm>
                <a:off x="3970287" y="3868638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E6B35A1-187C-4C61-A2D1-3941611818D9}"/>
                  </a:ext>
                </a:extLst>
              </p:cNvPr>
              <p:cNvSpPr/>
              <p:nvPr/>
            </p:nvSpPr>
            <p:spPr>
              <a:xfrm>
                <a:off x="4141737" y="3795137"/>
                <a:ext cx="342900" cy="3537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D220F9A-4311-4B0E-80B2-E0443903A5B0}"/>
                  </a:ext>
                </a:extLst>
              </p:cNvPr>
              <p:cNvSpPr/>
              <p:nvPr/>
            </p:nvSpPr>
            <p:spPr>
              <a:xfrm>
                <a:off x="5705686" y="3600739"/>
                <a:ext cx="342900" cy="353730"/>
              </a:xfrm>
              <a:prstGeom prst="rect">
                <a:avLst/>
              </a:prstGeom>
              <a:solidFill>
                <a:srgbClr val="C16FB3"/>
              </a:solidFill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FC86C39-26CD-45C7-9F6C-338F23D71302}"/>
                </a:ext>
              </a:extLst>
            </p:cNvPr>
            <p:cNvSpPr/>
            <p:nvPr/>
          </p:nvSpPr>
          <p:spPr>
            <a:xfrm>
              <a:off x="9110891" y="791461"/>
              <a:ext cx="1808741" cy="380898"/>
            </a:xfrm>
            <a:prstGeom prst="rect">
              <a:avLst/>
            </a:prstGeom>
            <a:solidFill>
              <a:srgbClr val="C16FB3"/>
            </a:solidFill>
            <a:ln>
              <a:solidFill>
                <a:srgbClr val="C1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b="1">
                  <a:latin typeface="SofiaProRegular"/>
                </a:rPr>
                <a:t>Expertise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979CFDF-83B2-4465-A23E-66E94FD1C604}"/>
                </a:ext>
              </a:extLst>
            </p:cNvPr>
            <p:cNvSpPr/>
            <p:nvPr/>
          </p:nvSpPr>
          <p:spPr>
            <a:xfrm>
              <a:off x="8288319" y="4399892"/>
              <a:ext cx="1808741" cy="466887"/>
            </a:xfrm>
            <a:prstGeom prst="rect">
              <a:avLst/>
            </a:prstGeom>
            <a:solidFill>
              <a:srgbClr val="123FB2"/>
            </a:solidFill>
            <a:ln>
              <a:solidFill>
                <a:srgbClr val="123F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b="1">
                  <a:latin typeface="SofiaProRegular"/>
                </a:rPr>
                <a:t>REPRÉSENTATION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5F6FF7D-62F2-4D41-A863-716D417CF0C2}"/>
                </a:ext>
              </a:extLst>
            </p:cNvPr>
            <p:cNvSpPr/>
            <p:nvPr/>
          </p:nvSpPr>
          <p:spPr>
            <a:xfrm>
              <a:off x="10309913" y="4393682"/>
              <a:ext cx="1506756" cy="466887"/>
            </a:xfrm>
            <a:prstGeom prst="rect">
              <a:avLst/>
            </a:prstGeom>
            <a:solidFill>
              <a:srgbClr val="00B3C2"/>
            </a:solidFill>
            <a:ln>
              <a:solidFill>
                <a:srgbClr val="00B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b="1">
                  <a:latin typeface="SofiaProRegular"/>
                </a:rPr>
                <a:t>PARTICIPATION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90FF47D-F11D-44BF-A954-EB06DF5FC551}"/>
                </a:ext>
              </a:extLst>
            </p:cNvPr>
            <p:cNvSpPr/>
            <p:nvPr/>
          </p:nvSpPr>
          <p:spPr>
            <a:xfrm>
              <a:off x="1170621" y="790169"/>
              <a:ext cx="1808741" cy="380898"/>
            </a:xfrm>
            <a:prstGeom prst="rect">
              <a:avLst/>
            </a:prstGeom>
            <a:solidFill>
              <a:srgbClr val="C16FB3"/>
            </a:solidFill>
            <a:ln>
              <a:solidFill>
                <a:srgbClr val="C1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b="1"/>
                <a:t>Expertise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C48C32C-2F8C-7069-6CAD-CB2F1DF10645}"/>
                </a:ext>
              </a:extLst>
            </p:cNvPr>
            <p:cNvGrpSpPr/>
            <p:nvPr/>
          </p:nvGrpSpPr>
          <p:grpSpPr>
            <a:xfrm>
              <a:off x="959621" y="5941013"/>
              <a:ext cx="10078095" cy="395017"/>
              <a:chOff x="959621" y="5941013"/>
              <a:chExt cx="10078095" cy="395017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982CE0B2-E73F-63BC-C9F7-9D7D00C4533A}"/>
                  </a:ext>
                </a:extLst>
              </p:cNvPr>
              <p:cNvGrpSpPr/>
              <p:nvPr/>
            </p:nvGrpSpPr>
            <p:grpSpPr>
              <a:xfrm>
                <a:off x="959621" y="5966698"/>
                <a:ext cx="3441065" cy="369332"/>
                <a:chOff x="1583082" y="5932792"/>
                <a:chExt cx="3441065" cy="369332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48D456F3-EAE9-4209-A52E-70E4D7D6B8A2}"/>
                    </a:ext>
                  </a:extLst>
                </p:cNvPr>
                <p:cNvSpPr/>
                <p:nvPr/>
              </p:nvSpPr>
              <p:spPr>
                <a:xfrm>
                  <a:off x="1583082" y="5995120"/>
                  <a:ext cx="237214" cy="244676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C09F5DF5-3783-4236-BF02-5537CEDB2D96}"/>
                    </a:ext>
                  </a:extLst>
                </p:cNvPr>
                <p:cNvSpPr txBox="1"/>
                <p:nvPr/>
              </p:nvSpPr>
              <p:spPr>
                <a:xfrm>
                  <a:off x="1877596" y="5932792"/>
                  <a:ext cx="31465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400">
                      <a:latin typeface="SofiaProRegular"/>
                    </a:rPr>
                    <a:t>Une pratique/activités de l’organisme</a:t>
                  </a:r>
                  <a:r>
                    <a:rPr lang="fr-CA"/>
                    <a:t> </a:t>
                  </a:r>
                </a:p>
              </p:txBody>
            </p:sp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13032B4C-6540-DAC1-E424-EDB324FA966E}"/>
                  </a:ext>
                </a:extLst>
              </p:cNvPr>
              <p:cNvGrpSpPr/>
              <p:nvPr/>
            </p:nvGrpSpPr>
            <p:grpSpPr>
              <a:xfrm>
                <a:off x="4442191" y="5966698"/>
                <a:ext cx="3408315" cy="369332"/>
                <a:chOff x="4642203" y="5966698"/>
                <a:chExt cx="3408315" cy="369332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0AB484D-1DF4-480A-A4F0-AFD11129FFF9}"/>
                    </a:ext>
                  </a:extLst>
                </p:cNvPr>
                <p:cNvSpPr/>
                <p:nvPr/>
              </p:nvSpPr>
              <p:spPr>
                <a:xfrm>
                  <a:off x="4642203" y="6012244"/>
                  <a:ext cx="237214" cy="2446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99" name="ZoneTexte 98">
                  <a:extLst>
                    <a:ext uri="{FF2B5EF4-FFF2-40B4-BE49-F238E27FC236}">
                      <a16:creationId xmlns:a16="http://schemas.microsoft.com/office/drawing/2014/main" id="{FBB6A4E7-0F18-4385-AE17-7811A0180865}"/>
                    </a:ext>
                  </a:extLst>
                </p:cNvPr>
                <p:cNvSpPr txBox="1"/>
                <p:nvPr/>
              </p:nvSpPr>
              <p:spPr>
                <a:xfrm>
                  <a:off x="4912400" y="5966698"/>
                  <a:ext cx="3138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400">
                      <a:latin typeface="SofiaProRegular"/>
                    </a:rPr>
                    <a:t>Positionnement actuellement occupé  </a:t>
                  </a:r>
                  <a:r>
                    <a:rPr lang="fr-CA"/>
                    <a:t> </a:t>
                  </a:r>
                </a:p>
              </p:txBody>
            </p:sp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3EAD8665-E8AA-E6F6-E730-95B9A7014B1F}"/>
                  </a:ext>
                </a:extLst>
              </p:cNvPr>
              <p:cNvGrpSpPr/>
              <p:nvPr/>
            </p:nvGrpSpPr>
            <p:grpSpPr>
              <a:xfrm>
                <a:off x="7892011" y="5941013"/>
                <a:ext cx="3145705" cy="369332"/>
                <a:chOff x="7892011" y="5941013"/>
                <a:chExt cx="3145705" cy="369332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1F5F0B4-E7A5-47FA-9C5A-8065C6C31644}"/>
                    </a:ext>
                  </a:extLst>
                </p:cNvPr>
                <p:cNvSpPr/>
                <p:nvPr/>
              </p:nvSpPr>
              <p:spPr>
                <a:xfrm>
                  <a:off x="7892011" y="6005921"/>
                  <a:ext cx="237214" cy="244676"/>
                </a:xfrm>
                <a:prstGeom prst="rect">
                  <a:avLst/>
                </a:prstGeom>
                <a:solidFill>
                  <a:srgbClr val="C16FB3"/>
                </a:solidFill>
                <a:ln w="12700">
                  <a:solidFill>
                    <a:srgbClr val="C16FB3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00" name="ZoneTexte 99">
                  <a:extLst>
                    <a:ext uri="{FF2B5EF4-FFF2-40B4-BE49-F238E27FC236}">
                      <a16:creationId xmlns:a16="http://schemas.microsoft.com/office/drawing/2014/main" id="{995EAE3F-B72E-41BC-8FEF-A6F2B93D6168}"/>
                    </a:ext>
                  </a:extLst>
                </p:cNvPr>
                <p:cNvSpPr txBox="1"/>
                <p:nvPr/>
              </p:nvSpPr>
              <p:spPr>
                <a:xfrm>
                  <a:off x="8150556" y="5941013"/>
                  <a:ext cx="28871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400">
                      <a:latin typeface="SofiaProRegular"/>
                    </a:rPr>
                    <a:t>Positionnement désiré (idéal)  </a:t>
                  </a:r>
                  <a:r>
                    <a:rPr lang="fr-CA"/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187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5C90E6-7727-4ED8-2BD9-1F7F7914F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1" b="30176"/>
          <a:stretch/>
        </p:blipFill>
        <p:spPr>
          <a:xfrm>
            <a:off x="1319354" y="342192"/>
            <a:ext cx="9553293" cy="16544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6DFC71-F331-A600-80EB-A179DA2CDBB0}"/>
              </a:ext>
            </a:extLst>
          </p:cNvPr>
          <p:cNvSpPr txBox="1"/>
          <p:nvPr/>
        </p:nvSpPr>
        <p:spPr>
          <a:xfrm>
            <a:off x="1409195" y="398094"/>
            <a:ext cx="5337544" cy="15523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sz="3000" b="1" kern="0">
                <a:solidFill>
                  <a:schemeClr val="bg1"/>
                </a:solidFill>
                <a:latin typeface="+mj-lt"/>
                <a:ea typeface="Roboto"/>
                <a:cs typeface="Times New Roman"/>
              </a:rPr>
              <a:t>Outil 28 – Exemple de positionnement d’un groupe</a:t>
            </a:r>
            <a:br>
              <a:rPr lang="fr-CA" sz="3000" b="1" kern="0">
                <a:solidFill>
                  <a:schemeClr val="bg1"/>
                </a:solidFill>
                <a:latin typeface="+mj-lt"/>
                <a:ea typeface="Roboto"/>
                <a:cs typeface="Times New Roman"/>
              </a:rPr>
            </a:br>
            <a:r>
              <a:rPr lang="fr-CA" sz="3000" b="1" kern="0">
                <a:solidFill>
                  <a:schemeClr val="bg1"/>
                </a:solidFill>
                <a:latin typeface="+mj-lt"/>
                <a:ea typeface="Roboto"/>
                <a:cs typeface="Times New Roman"/>
              </a:rPr>
              <a:t>Contexte intra-organisme</a:t>
            </a:r>
            <a:endParaRPr lang="fr-CA" sz="3000" b="1" kern="0">
              <a:solidFill>
                <a:schemeClr val="bg1"/>
              </a:solidFill>
              <a:latin typeface="+mj-lt"/>
              <a:ea typeface="Roboto" panose="02000000000000000000" pitchFamily="2" charset="0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98" y="2397238"/>
            <a:ext cx="9650804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6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3F471B-F113-FFAF-8561-B5A0A726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506" y="2089176"/>
            <a:ext cx="1905000" cy="6000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4523D5-9335-8E6D-46D8-E2EAAECFC48D}"/>
              </a:ext>
            </a:extLst>
          </p:cNvPr>
          <p:cNvSpPr txBox="1"/>
          <p:nvPr/>
        </p:nvSpPr>
        <p:spPr>
          <a:xfrm>
            <a:off x="1280557" y="3032833"/>
            <a:ext cx="850623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 b="1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Vous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êtes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autorisé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à :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Partager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– Copier,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distribuer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et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communiquer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le matériel par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moyens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et sous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formats.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Adapter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– Remixer, transformer et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créer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du matériel.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1100" b="1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Selon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les conditions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suivantes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: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Paternité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– Vous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citer le nom de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l’auteur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original.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Pas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d’utilisation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commerciale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– Vous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n’avez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pas le droit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d’utiliser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le matériel à des fins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commerciales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1100" b="1" err="1">
                <a:solidFill>
                  <a:srgbClr val="000000"/>
                </a:solidFill>
                <a:latin typeface="Calibri"/>
                <a:cs typeface="Segoe UI"/>
              </a:rPr>
              <a:t>Mêmes</a:t>
            </a:r>
            <a:r>
              <a:rPr lang="en-US" sz="1100" b="1">
                <a:solidFill>
                  <a:srgbClr val="000000"/>
                </a:solidFill>
                <a:latin typeface="Calibri"/>
                <a:cs typeface="Segoe UI"/>
              </a:rPr>
              <a:t> conditions –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Si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remixez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transformez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ou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créez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du matériel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composant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originale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diffuser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modifiée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avec la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même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1100" err="1">
                <a:solidFill>
                  <a:srgbClr val="000000"/>
                </a:solidFill>
                <a:latin typeface="Calibri"/>
                <a:cs typeface="Segoe UI"/>
              </a:rPr>
              <a:t>licence</a:t>
            </a:r>
            <a:r>
              <a:rPr lang="en-US" sz="110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110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Pour citer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Calibri"/>
              </a:rPr>
              <a:t>cet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100" b="1" err="1">
                <a:solidFill>
                  <a:srgbClr val="000000"/>
                </a:solidFill>
                <a:latin typeface="Calibri"/>
                <a:cs typeface="Calibri"/>
              </a:rPr>
              <a:t>outil</a:t>
            </a:r>
            <a:r>
              <a:rPr lang="en-US" sz="1100" b="1">
                <a:solidFill>
                  <a:srgbClr val="000000"/>
                </a:solidFill>
                <a:latin typeface="Calibri"/>
                <a:cs typeface="Calibri"/>
              </a:rPr>
              <a:t> : </a:t>
            </a:r>
          </a:p>
          <a:p>
            <a:pPr lvl="1"/>
            <a:r>
              <a:rPr lang="fr-CA" sz="11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Parazelli</a:t>
            </a:r>
            <a:r>
              <a:rPr lang="fr-CA" sz="1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, M. et </a:t>
            </a:r>
            <a:r>
              <a:rPr lang="fr-CA" sz="11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Campeau</a:t>
            </a:r>
            <a:r>
              <a:rPr lang="fr-CA" sz="1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, A. (2022). Outil 28 – Exemple de positionnement d’un groupe – Contexte intra-organisme. Dans </a:t>
            </a:r>
            <a:r>
              <a:rPr lang="fr-CA" sz="11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Pratiques d’action communautaire et d’autonomie des destinataires</a:t>
            </a:r>
            <a:r>
              <a:rPr lang="fr-CA" sz="1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fr-CA" sz="1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  <a:hlinkClick r:id="rId3"/>
              </a:rPr>
              <a:t>https://autonomiecommunautaire.uqam.ca/wp-content/uploads/sites/34/2022/11/Outil-28.pptx</a:t>
            </a:r>
            <a:r>
              <a:rPr lang="fr-CA" sz="1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fr-CA" sz="1100" u="sng">
                <a:solidFill>
                  <a:srgbClr val="0563C1"/>
                </a:solidFill>
                <a:latin typeface="Calibri"/>
                <a:ea typeface="Calibri" panose="020F0502020204030204" pitchFamily="34" charset="0"/>
                <a:cs typeface="Calibri"/>
                <a:hlinkClick r:id="rId4"/>
              </a:rPr>
              <a:t>Licence CC BY NC SA 4,0 International</a:t>
            </a:r>
            <a:r>
              <a:rPr lang="fr-CA" sz="1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fr-CA" sz="1600"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Image 9" descr="Une image contenant texte, piscine à balles, clipart&#10;&#10;Description générée automatiquement">
            <a:extLst>
              <a:ext uri="{FF2B5EF4-FFF2-40B4-BE49-F238E27FC236}">
                <a16:creationId xmlns:a16="http://schemas.microsoft.com/office/drawing/2014/main" id="{904AD8F1-A9B1-9DE3-0070-A5C195AF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836" y="2154564"/>
            <a:ext cx="1362075" cy="4762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98CD069-C392-AE09-33F5-02FE7811956E}"/>
              </a:ext>
            </a:extLst>
          </p:cNvPr>
          <p:cNvSpPr txBox="1"/>
          <p:nvPr/>
        </p:nvSpPr>
        <p:spPr>
          <a:xfrm>
            <a:off x="3378530" y="2111829"/>
            <a:ext cx="520733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100">
                <a:latin typeface="Calibri"/>
              </a:rPr>
              <a:t>Sauf </a:t>
            </a:r>
            <a:r>
              <a:rPr lang="fr-FR" sz="1100">
                <a:latin typeface="Calibri"/>
              </a:rPr>
              <a:t>indications</a:t>
            </a:r>
            <a:r>
              <a:rPr lang="fr-CA" sz="1100">
                <a:latin typeface="Calibri"/>
              </a:rPr>
              <a:t> contraires, le contenu de ce document</a:t>
            </a:r>
            <a:r>
              <a:rPr lang="fr-CA" sz="1100">
                <a:latin typeface="Calibri"/>
                <a:cs typeface="Calibri"/>
              </a:rPr>
              <a:t> électronique est disponible en vertu des conditions de la</a:t>
            </a:r>
            <a:r>
              <a:rPr lang="fr-CA" sz="1100">
                <a:solidFill>
                  <a:srgbClr val="316886"/>
                </a:solidFill>
                <a:latin typeface="Calibri"/>
                <a:cs typeface="Calibri"/>
              </a:rPr>
              <a:t> </a:t>
            </a:r>
            <a:r>
              <a:rPr lang="fr-CA" sz="1100">
                <a:solidFill>
                  <a:srgbClr val="316886"/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FR" sz="1100">
                <a:solidFill>
                  <a:srgbClr val="316886"/>
                </a:solidFill>
                <a:latin typeface="Calibri"/>
                <a:cs typeface="Calibri"/>
              </a:rPr>
              <a:t> </a:t>
            </a:r>
            <a:endParaRPr lang="fr-FR" sz="1100">
              <a:solidFill>
                <a:srgbClr val="316886"/>
              </a:solidFill>
            </a:endParaRP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87" y="5044787"/>
            <a:ext cx="858319" cy="86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557" y="290700"/>
            <a:ext cx="960812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8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BE9F4D96C24409E490DA79CACB737" ma:contentTypeVersion="15" ma:contentTypeDescription="Crée un document." ma:contentTypeScope="" ma:versionID="fcc0e051f5081cf7be2fd793c6d65ea4">
  <xsd:schema xmlns:xsd="http://www.w3.org/2001/XMLSchema" xmlns:xs="http://www.w3.org/2001/XMLSchema" xmlns:p="http://schemas.microsoft.com/office/2006/metadata/properties" xmlns:ns2="49ad1e05-3619-4b31-b069-25b4a8865b50" xmlns:ns3="5198b5d7-3ce9-432a-87a5-79dd4055125b" targetNamespace="http://schemas.microsoft.com/office/2006/metadata/properties" ma:root="true" ma:fieldsID="d63ee83196891516714bd98eba6ecd38" ns2:_="" ns3:_="">
    <xsd:import namespace="49ad1e05-3619-4b31-b069-25b4a8865b50"/>
    <xsd:import namespace="5198b5d7-3ce9-432a-87a5-79dd40551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d1e05-3619-4b31-b069-25b4a8865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45bba45-d53b-4c34-89e1-5d6d24502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b5d7-3ce9-432a-87a5-79dd40551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b893aa9-3b6d-4de3-8880-c8f05c6668be}" ma:internalName="TaxCatchAll" ma:showField="CatchAllData" ma:web="5198b5d7-3ce9-432a-87a5-79dd40551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d1e05-3619-4b31-b069-25b4a8865b50">
      <Terms xmlns="http://schemas.microsoft.com/office/infopath/2007/PartnerControls"/>
    </lcf76f155ced4ddcb4097134ff3c332f>
    <TaxCatchAll xmlns="5198b5d7-3ce9-432a-87a5-79dd4055125b" xsi:nil="true"/>
  </documentManagement>
</p:properties>
</file>

<file path=customXml/itemProps1.xml><?xml version="1.0" encoding="utf-8"?>
<ds:datastoreItem xmlns:ds="http://schemas.openxmlformats.org/officeDocument/2006/customXml" ds:itemID="{F674E24C-D889-403A-8C20-624CB59129D4}">
  <ds:schemaRefs>
    <ds:schemaRef ds:uri="49ad1e05-3619-4b31-b069-25b4a8865b50"/>
    <ds:schemaRef ds:uri="5198b5d7-3ce9-432a-87a5-79dd40551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A0FF59-41E3-413B-9043-E9C426B3A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C9869-B8BD-413A-BF46-58716A4AFBBB}">
  <ds:schemaRefs>
    <ds:schemaRef ds:uri="49ad1e05-3619-4b31-b069-25b4a8865b50"/>
    <ds:schemaRef ds:uri="5198b5d7-3ce9-432a-87a5-79dd405512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Audréanne Campeau</dc:creator>
  <cp:revision>1</cp:revision>
  <dcterms:created xsi:type="dcterms:W3CDTF">2022-06-10T16:08:45Z</dcterms:created>
  <dcterms:modified xsi:type="dcterms:W3CDTF">2022-12-12T21:25:55Z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0x010100645BE9F4D96C24409E490DA79CACB737</vt:lpwstr>
  </property>
  <property fmtid="{D5CDD505-2E9C-101B-9397-08002B2CF9AE}" pid="3" name="MediaServiceImageTags">
    <vt:lpwstr/>
  </property>
</Properties>
</file>