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62" r:id="rId6"/>
    <p:sldId id="265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98868-14B3-2604-8C67-25A61A8D818E}" name="Audréanne Campeau" initials="AC" userId="Audréanne Campeau" providerId="None"/>
  <p188:author id="{E381BCE5-D20D-6806-76E5-FD31993830C6}" name="Liette" initials="LL" userId="Liett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DF5"/>
    <a:srgbClr val="C16FB3"/>
    <a:srgbClr val="C389E3"/>
    <a:srgbClr val="123FB2"/>
    <a:srgbClr val="00B3C2"/>
    <a:srgbClr val="157BCF"/>
    <a:srgbClr val="2091C4"/>
    <a:srgbClr val="4A33D5"/>
    <a:srgbClr val="9B76F6"/>
    <a:srgbClr val="94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2F8EF-662C-4153-B67D-582218CCAD74}" v="2" dt="2022-12-12T21:27:22.516"/>
    <p1510:client id="{E7B51863-03A0-4E26-B3F7-064C204A7564}" v="28" dt="2022-12-12T21:45:54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938" y="9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isson, Jacinthe" userId="S::poisson.jacinthe@uqam.ca::a182b666-e2e6-4b9f-b095-0be66705a047" providerId="AD" clId="Web-{3FCADB53-57DF-458D-B64A-038B1D3653C1}"/>
    <pc:docChg chg="modSld">
      <pc:chgData name="Poisson, Jacinthe" userId="S::poisson.jacinthe@uqam.ca::a182b666-e2e6-4b9f-b095-0be66705a047" providerId="AD" clId="Web-{3FCADB53-57DF-458D-B64A-038B1D3653C1}" dt="2022-11-07T23:53:57.845" v="4" actId="14100"/>
      <pc:docMkLst>
        <pc:docMk/>
      </pc:docMkLst>
      <pc:sldChg chg="modSp">
        <pc:chgData name="Poisson, Jacinthe" userId="S::poisson.jacinthe@uqam.ca::a182b666-e2e6-4b9f-b095-0be66705a047" providerId="AD" clId="Web-{3FCADB53-57DF-458D-B64A-038B1D3653C1}" dt="2022-11-07T23:53:57.845" v="4" actId="14100"/>
        <pc:sldMkLst>
          <pc:docMk/>
          <pc:sldMk cId="2913646529" sldId="262"/>
        </pc:sldMkLst>
        <pc:spChg chg="mod">
          <ac:chgData name="Poisson, Jacinthe" userId="S::poisson.jacinthe@uqam.ca::a182b666-e2e6-4b9f-b095-0be66705a047" providerId="AD" clId="Web-{3FCADB53-57DF-458D-B64A-038B1D3653C1}" dt="2022-11-07T23:53:57.845" v="4" actId="14100"/>
          <ac:spMkLst>
            <pc:docMk/>
            <pc:sldMk cId="2913646529" sldId="262"/>
            <ac:spMk id="15" creationId="{82643D1A-93E5-4504-BD79-3E305BB97403}"/>
          </ac:spMkLst>
        </pc:spChg>
        <pc:spChg chg="mod">
          <ac:chgData name="Poisson, Jacinthe" userId="S::poisson.jacinthe@uqam.ca::a182b666-e2e6-4b9f-b095-0be66705a047" providerId="AD" clId="Web-{3FCADB53-57DF-458D-B64A-038B1D3653C1}" dt="2022-11-07T23:53:51.407" v="3" actId="14100"/>
          <ac:spMkLst>
            <pc:docMk/>
            <pc:sldMk cId="2913646529" sldId="262"/>
            <ac:spMk id="16" creationId="{BE970E13-55E4-41F5-8132-63D61EC0EFA2}"/>
          </ac:spMkLst>
        </pc:spChg>
      </pc:sldChg>
    </pc:docChg>
  </pc:docChgLst>
  <pc:docChgLst>
    <pc:chgData name="Flamand, Philippe R." userId="S::flamand.philippe@uqam.ca::99b60458-3ff6-4450-ad9e-fc6c4c7e2bac" providerId="AD" clId="Web-{C462F8EF-662C-4153-B67D-582218CCAD74}"/>
    <pc:docChg chg="modSld">
      <pc:chgData name="Flamand, Philippe R." userId="S::flamand.philippe@uqam.ca::99b60458-3ff6-4450-ad9e-fc6c4c7e2bac" providerId="AD" clId="Web-{C462F8EF-662C-4153-B67D-582218CCAD74}" dt="2022-12-12T21:27:22.516" v="1" actId="1076"/>
      <pc:docMkLst>
        <pc:docMk/>
      </pc:docMkLst>
      <pc:sldChg chg="addSp modSp">
        <pc:chgData name="Flamand, Philippe R." userId="S::flamand.philippe@uqam.ca::99b60458-3ff6-4450-ad9e-fc6c4c7e2bac" providerId="AD" clId="Web-{C462F8EF-662C-4153-B67D-582218CCAD74}" dt="2022-12-12T21:27:22.516" v="1" actId="1076"/>
        <pc:sldMkLst>
          <pc:docMk/>
          <pc:sldMk cId="3975498660" sldId="263"/>
        </pc:sldMkLst>
        <pc:picChg chg="add mod">
          <ac:chgData name="Flamand, Philippe R." userId="S::flamand.philippe@uqam.ca::99b60458-3ff6-4450-ad9e-fc6c4c7e2bac" providerId="AD" clId="Web-{C462F8EF-662C-4153-B67D-582218CCAD74}" dt="2022-12-12T21:27:22.516" v="1" actId="1076"/>
          <ac:picMkLst>
            <pc:docMk/>
            <pc:sldMk cId="3975498660" sldId="263"/>
            <ac:picMk id="2" creationId="{69081173-CAED-EF0B-6A92-D1A5795803D7}"/>
          </ac:picMkLst>
        </pc:picChg>
      </pc:sldChg>
    </pc:docChg>
  </pc:docChgLst>
  <pc:docChgLst>
    <pc:chgData name="Flamand, Philippe R." userId="99b60458-3ff6-4450-ad9e-fc6c4c7e2bac" providerId="ADAL" clId="{E7B51863-03A0-4E26-B3F7-064C204A7564}"/>
    <pc:docChg chg="undo custSel addSld delSld modSld sldOrd">
      <pc:chgData name="Flamand, Philippe R." userId="99b60458-3ff6-4450-ad9e-fc6c4c7e2bac" providerId="ADAL" clId="{E7B51863-03A0-4E26-B3F7-064C204A7564}" dt="2022-12-12T21:45:54.105" v="298" actId="164"/>
      <pc:docMkLst>
        <pc:docMk/>
      </pc:docMkLst>
      <pc:sldChg chg="addSp delSp modSp mod">
        <pc:chgData name="Flamand, Philippe R." userId="99b60458-3ff6-4450-ad9e-fc6c4c7e2bac" providerId="ADAL" clId="{E7B51863-03A0-4E26-B3F7-064C204A7564}" dt="2022-12-12T21:45:54.105" v="298" actId="164"/>
        <pc:sldMkLst>
          <pc:docMk/>
          <pc:sldMk cId="2913646529" sldId="262"/>
        </pc:sldMkLst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3" creationId="{99EC28F1-0C7E-5F5F-2E8A-7471C10A003D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4" creationId="{115FEB46-E9DA-4C53-A3EA-5534BD4B6A11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5" creationId="{D1090881-910B-BF00-1170-7009B2F21C1B}"/>
          </ac:spMkLst>
        </pc:spChg>
        <pc:spChg chg="mod">
          <ac:chgData name="Flamand, Philippe R." userId="99b60458-3ff6-4450-ad9e-fc6c4c7e2bac" providerId="ADAL" clId="{E7B51863-03A0-4E26-B3F7-064C204A7564}" dt="2022-12-12T21:45:26.170" v="289" actId="165"/>
          <ac:spMkLst>
            <pc:docMk/>
            <pc:sldMk cId="2913646529" sldId="262"/>
            <ac:spMk id="6" creationId="{25611F69-B22B-447C-BE64-CEEA673207B4}"/>
          </ac:spMkLst>
        </pc:spChg>
        <pc:spChg chg="mod">
          <ac:chgData name="Flamand, Philippe R." userId="99b60458-3ff6-4450-ad9e-fc6c4c7e2bac" providerId="ADAL" clId="{E7B51863-03A0-4E26-B3F7-064C204A7564}" dt="2022-12-12T21:45:26.170" v="289" actId="165"/>
          <ac:spMkLst>
            <pc:docMk/>
            <pc:sldMk cId="2913646529" sldId="262"/>
            <ac:spMk id="7" creationId="{B5F002DB-5244-470A-803F-AADEF4258CE0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8" creationId="{2B145328-BA2D-7392-AF77-4EC3B1B1E8D5}"/>
          </ac:spMkLst>
        </pc:spChg>
        <pc:spChg chg="mod">
          <ac:chgData name="Flamand, Philippe R." userId="99b60458-3ff6-4450-ad9e-fc6c4c7e2bac" providerId="ADAL" clId="{E7B51863-03A0-4E26-B3F7-064C204A7564}" dt="2022-12-12T21:45:26.170" v="289" actId="165"/>
          <ac:spMkLst>
            <pc:docMk/>
            <pc:sldMk cId="2913646529" sldId="262"/>
            <ac:spMk id="9" creationId="{F852D001-905E-4408-8138-9E4A7A4F578F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11" creationId="{692019B0-6E34-4A8D-A895-357EC67DFACE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12" creationId="{6D7F08F8-E38E-4901-A4B2-1EB4F86136E0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13" creationId="{B111BA56-7DA9-4D19-8509-4F8157F3B8A9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14" creationId="{DD8ADB85-5E65-4F6C-A9C0-B7956619DE8B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15" creationId="{82643D1A-93E5-4504-BD79-3E305BB97403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17" creationId="{944E2E1B-3FE3-4649-A0DB-05C4603C6887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28" creationId="{6616000B-184E-79B5-3E1F-75794EC73C19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29" creationId="{128D4F98-B097-8374-AF90-090C6CC79890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30" creationId="{E2194830-9C61-2DEB-68AE-9B37C9AB9720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48" creationId="{D7C5235E-46CD-C1F8-B506-5BF0F8AA91C9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49" creationId="{B6200D31-31D4-2894-EFAD-AAC24FFAAF70}"/>
          </ac:spMkLst>
        </pc:spChg>
        <pc:spChg chg="mod topLvl">
          <ac:chgData name="Flamand, Philippe R." userId="99b60458-3ff6-4450-ad9e-fc6c4c7e2bac" providerId="ADAL" clId="{E7B51863-03A0-4E26-B3F7-064C204A7564}" dt="2022-12-12T21:45:54.105" v="298" actId="164"/>
          <ac:spMkLst>
            <pc:docMk/>
            <pc:sldMk cId="2913646529" sldId="262"/>
            <ac:spMk id="50" creationId="{5FAE4C79-5A34-CBE2-E988-3126D363D897}"/>
          </ac:spMkLst>
        </pc:spChg>
        <pc:grpChg chg="add del mod">
          <ac:chgData name="Flamand, Philippe R." userId="99b60458-3ff6-4450-ad9e-fc6c4c7e2bac" providerId="ADAL" clId="{E7B51863-03A0-4E26-B3F7-064C204A7564}" dt="2022-12-12T21:45:26.170" v="289" actId="165"/>
          <ac:grpSpMkLst>
            <pc:docMk/>
            <pc:sldMk cId="2913646529" sldId="262"/>
            <ac:grpSpMk id="2" creationId="{CD0544D8-66E8-886B-2DE1-F8341749CDA1}"/>
          </ac:grpSpMkLst>
        </pc:grpChg>
        <pc:grpChg chg="mod topLvl">
          <ac:chgData name="Flamand, Philippe R." userId="99b60458-3ff6-4450-ad9e-fc6c4c7e2bac" providerId="ADAL" clId="{E7B51863-03A0-4E26-B3F7-064C204A7564}" dt="2022-12-12T21:45:54.105" v="298" actId="164"/>
          <ac:grpSpMkLst>
            <pc:docMk/>
            <pc:sldMk cId="2913646529" sldId="262"/>
            <ac:grpSpMk id="10" creationId="{62C9122D-4633-42C0-A190-5B9FFADFA7A5}"/>
          </ac:grpSpMkLst>
        </pc:grpChg>
        <pc:grpChg chg="add mod">
          <ac:chgData name="Flamand, Philippe R." userId="99b60458-3ff6-4450-ad9e-fc6c4c7e2bac" providerId="ADAL" clId="{E7B51863-03A0-4E26-B3F7-064C204A7564}" dt="2022-12-12T21:45:54.105" v="298" actId="164"/>
          <ac:grpSpMkLst>
            <pc:docMk/>
            <pc:sldMk cId="2913646529" sldId="262"/>
            <ac:grpSpMk id="18" creationId="{B49FE9C5-7811-3B0C-EEF4-FF6F11509691}"/>
          </ac:grpSpMkLst>
        </pc:grpChg>
      </pc:sldChg>
      <pc:sldChg chg="addSp delSp modSp mod delCm modCm">
        <pc:chgData name="Flamand, Philippe R." userId="99b60458-3ff6-4450-ad9e-fc6c4c7e2bac" providerId="ADAL" clId="{E7B51863-03A0-4E26-B3F7-064C204A7564}" dt="2022-12-12T21:32:18.128" v="87" actId="1076"/>
        <pc:sldMkLst>
          <pc:docMk/>
          <pc:sldMk cId="3975498660" sldId="263"/>
        </pc:sldMkLst>
        <pc:spChg chg="add mod">
          <ac:chgData name="Flamand, Philippe R." userId="99b60458-3ff6-4450-ad9e-fc6c4c7e2bac" providerId="ADAL" clId="{E7B51863-03A0-4E26-B3F7-064C204A7564}" dt="2022-12-12T21:32:07.189" v="85" actId="164"/>
          <ac:spMkLst>
            <pc:docMk/>
            <pc:sldMk cId="3975498660" sldId="263"/>
            <ac:spMk id="3" creationId="{7D6AE5DF-C5A4-014B-63E9-EB5EF60C02CE}"/>
          </ac:spMkLst>
        </pc:spChg>
        <pc:spChg chg="add del">
          <ac:chgData name="Flamand, Philippe R." userId="99b60458-3ff6-4450-ad9e-fc6c4c7e2bac" providerId="ADAL" clId="{E7B51863-03A0-4E26-B3F7-064C204A7564}" dt="2022-12-12T21:30:24.093" v="73" actId="11529"/>
          <ac:spMkLst>
            <pc:docMk/>
            <pc:sldMk cId="3975498660" sldId="263"/>
            <ac:spMk id="4" creationId="{56E0C02A-B060-2E91-99EB-683EE9B2EF2A}"/>
          </ac:spMkLst>
        </pc:spChg>
        <pc:spChg chg="add del mod">
          <ac:chgData name="Flamand, Philippe R." userId="99b60458-3ff6-4450-ad9e-fc6c4c7e2bac" providerId="ADAL" clId="{E7B51863-03A0-4E26-B3F7-064C204A7564}" dt="2022-12-12T21:31:00.648" v="77" actId="21"/>
          <ac:spMkLst>
            <pc:docMk/>
            <pc:sldMk cId="3975498660" sldId="263"/>
            <ac:spMk id="5" creationId="{44976CC1-15A8-265F-3222-C2DA86E0A4C3}"/>
          </ac:spMkLst>
        </pc:spChg>
        <pc:grpChg chg="add mod">
          <ac:chgData name="Flamand, Philippe R." userId="99b60458-3ff6-4450-ad9e-fc6c4c7e2bac" providerId="ADAL" clId="{E7B51863-03A0-4E26-B3F7-064C204A7564}" dt="2022-12-12T21:32:18.128" v="87" actId="1076"/>
          <ac:grpSpMkLst>
            <pc:docMk/>
            <pc:sldMk cId="3975498660" sldId="263"/>
            <ac:grpSpMk id="7" creationId="{323C5317-0538-7A9A-7E38-26B5178D78C7}"/>
          </ac:grpSpMkLst>
        </pc:grpChg>
        <pc:picChg chg="del">
          <ac:chgData name="Flamand, Philippe R." userId="99b60458-3ff6-4450-ad9e-fc6c4c7e2bac" providerId="ADAL" clId="{E7B51863-03A0-4E26-B3F7-064C204A7564}" dt="2022-12-12T21:29:08.658" v="66" actId="478"/>
          <ac:picMkLst>
            <pc:docMk/>
            <pc:sldMk cId="3975498660" sldId="263"/>
            <ac:picMk id="2" creationId="{69081173-CAED-EF0B-6A92-D1A5795803D7}"/>
          </ac:picMkLst>
        </pc:picChg>
        <pc:picChg chg="add mod ord">
          <ac:chgData name="Flamand, Philippe R." userId="99b60458-3ff6-4450-ad9e-fc6c4c7e2bac" providerId="ADAL" clId="{E7B51863-03A0-4E26-B3F7-064C204A7564}" dt="2022-12-12T21:32:07.189" v="85" actId="164"/>
          <ac:picMkLst>
            <pc:docMk/>
            <pc:sldMk cId="3975498660" sldId="263"/>
            <ac:picMk id="6" creationId="{D674D9D6-25AC-D4B0-4765-538173FE0DAE}"/>
          </ac:picMkLst>
        </pc:picChg>
        <pc:picChg chg="del">
          <ac:chgData name="Flamand, Philippe R." userId="99b60458-3ff6-4450-ad9e-fc6c4c7e2bac" providerId="ADAL" clId="{E7B51863-03A0-4E26-B3F7-064C204A7564}" dt="2022-12-12T21:31:00.648" v="77" actId="21"/>
          <ac:picMkLst>
            <pc:docMk/>
            <pc:sldMk cId="3975498660" sldId="263"/>
            <ac:picMk id="11" creationId="{4D0F8676-71AF-34C8-7121-1A968FD53EE7}"/>
          </ac:picMkLst>
        </pc:picChg>
      </pc:sldChg>
      <pc:sldChg chg="addSp delSp modSp add del mod delCm">
        <pc:chgData name="Flamand, Philippe R." userId="99b60458-3ff6-4450-ad9e-fc6c4c7e2bac" providerId="ADAL" clId="{E7B51863-03A0-4E26-B3F7-064C204A7564}" dt="2022-12-12T21:40:43.929" v="268" actId="47"/>
        <pc:sldMkLst>
          <pc:docMk/>
          <pc:sldMk cId="2865584055" sldId="264"/>
        </pc:sldMkLst>
        <pc:spChg chg="mod">
          <ac:chgData name="Flamand, Philippe R." userId="99b60458-3ff6-4450-ad9e-fc6c4c7e2bac" providerId="ADAL" clId="{E7B51863-03A0-4E26-B3F7-064C204A7564}" dt="2022-12-12T21:36:01.937" v="172"/>
          <ac:spMkLst>
            <pc:docMk/>
            <pc:sldMk cId="2865584055" sldId="264"/>
            <ac:spMk id="6" creationId="{BCE2028A-2A56-8230-8993-86FD5E7BE1D4}"/>
          </ac:spMkLst>
        </pc:spChg>
        <pc:grpChg chg="add del mod">
          <ac:chgData name="Flamand, Philippe R." userId="99b60458-3ff6-4450-ad9e-fc6c4c7e2bac" providerId="ADAL" clId="{E7B51863-03A0-4E26-B3F7-064C204A7564}" dt="2022-12-12T21:36:39.108" v="179"/>
          <ac:grpSpMkLst>
            <pc:docMk/>
            <pc:sldMk cId="2865584055" sldId="264"/>
            <ac:grpSpMk id="3" creationId="{2AACFC91-4126-102A-5491-417C00537632}"/>
          </ac:grpSpMkLst>
        </pc:grpChg>
        <pc:picChg chg="add del mod">
          <ac:chgData name="Flamand, Philippe R." userId="99b60458-3ff6-4450-ad9e-fc6c4c7e2bac" providerId="ADAL" clId="{E7B51863-03A0-4E26-B3F7-064C204A7564}" dt="2022-12-12T21:35:55.181" v="171"/>
          <ac:picMkLst>
            <pc:docMk/>
            <pc:sldMk cId="2865584055" sldId="264"/>
            <ac:picMk id="2" creationId="{DB691244-01AC-35AE-0963-30ED54A7FEA9}"/>
          </ac:picMkLst>
        </pc:picChg>
        <pc:picChg chg="add del mod modCrop">
          <ac:chgData name="Flamand, Philippe R." userId="99b60458-3ff6-4450-ad9e-fc6c4c7e2bac" providerId="ADAL" clId="{E7B51863-03A0-4E26-B3F7-064C204A7564}" dt="2022-12-12T21:36:36.981" v="178" actId="21"/>
          <ac:picMkLst>
            <pc:docMk/>
            <pc:sldMk cId="2865584055" sldId="264"/>
            <ac:picMk id="4" creationId="{A90627D5-0792-EED1-C06C-BF217DB5DE4B}"/>
          </ac:picMkLst>
        </pc:picChg>
        <pc:picChg chg="mod">
          <ac:chgData name="Flamand, Philippe R." userId="99b60458-3ff6-4450-ad9e-fc6c4c7e2bac" providerId="ADAL" clId="{E7B51863-03A0-4E26-B3F7-064C204A7564}" dt="2022-12-12T21:36:01.937" v="172"/>
          <ac:picMkLst>
            <pc:docMk/>
            <pc:sldMk cId="2865584055" sldId="264"/>
            <ac:picMk id="5" creationId="{EE21F792-D1FD-CCF9-91C3-EF67ED649D03}"/>
          </ac:picMkLst>
        </pc:picChg>
        <pc:picChg chg="add del mod">
          <ac:chgData name="Flamand, Philippe R." userId="99b60458-3ff6-4450-ad9e-fc6c4c7e2bac" providerId="ADAL" clId="{E7B51863-03A0-4E26-B3F7-064C204A7564}" dt="2022-12-12T21:36:35.404" v="177"/>
          <ac:picMkLst>
            <pc:docMk/>
            <pc:sldMk cId="2865584055" sldId="264"/>
            <ac:picMk id="7" creationId="{539771D2-0943-363C-95ED-84FF149D735D}"/>
          </ac:picMkLst>
        </pc:picChg>
      </pc:sldChg>
      <pc:sldChg chg="addSp modSp mod delCm">
        <pc:chgData name="Flamand, Philippe R." userId="99b60458-3ff6-4450-ad9e-fc6c4c7e2bac" providerId="ADAL" clId="{E7B51863-03A0-4E26-B3F7-064C204A7564}" dt="2022-12-12T21:43:31.301" v="276"/>
        <pc:sldMkLst>
          <pc:docMk/>
          <pc:sldMk cId="3298842007" sldId="265"/>
        </pc:sldMkLst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3" creationId="{99EC28F1-0C7E-5F5F-2E8A-7471C10A003D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4" creationId="{115FEB46-E9DA-4C53-A3EA-5534BD4B6A11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5" creationId="{D1090881-910B-BF00-1170-7009B2F21C1B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8" creationId="{2B145328-BA2D-7392-AF77-4EC3B1B1E8D5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11" creationId="{692019B0-6E34-4A8D-A895-357EC67DFACE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12" creationId="{6D7F08F8-E38E-4901-A4B2-1EB4F86136E0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13" creationId="{B111BA56-7DA9-4D19-8509-4F8157F3B8A9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14" creationId="{DD8ADB85-5E65-4F6C-A9C0-B7956619DE8B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15" creationId="{82643D1A-93E5-4504-BD79-3E305BB97403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16" creationId="{BE970E13-55E4-41F5-8132-63D61EC0EFA2}"/>
          </ac:spMkLst>
        </pc:spChg>
        <pc:spChg chg="mod">
          <ac:chgData name="Flamand, Philippe R." userId="99b60458-3ff6-4450-ad9e-fc6c4c7e2bac" providerId="ADAL" clId="{E7B51863-03A0-4E26-B3F7-064C204A7564}" dt="2022-12-12T21:32:56.845" v="91" actId="207"/>
          <ac:spMkLst>
            <pc:docMk/>
            <pc:sldMk cId="3298842007" sldId="265"/>
            <ac:spMk id="17" creationId="{944E2E1B-3FE3-4649-A0DB-05C4603C6887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28" creationId="{6616000B-184E-79B5-3E1F-75794EC73C19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29" creationId="{128D4F98-B097-8374-AF90-090C6CC79890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30" creationId="{E2194830-9C61-2DEB-68AE-9B37C9AB9720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48" creationId="{D7C5235E-46CD-C1F8-B506-5BF0F8AA91C9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49" creationId="{B6200D31-31D4-2894-EFAD-AAC24FFAAF70}"/>
          </ac:spMkLst>
        </pc:spChg>
        <pc:spChg chg="mod">
          <ac:chgData name="Flamand, Philippe R." userId="99b60458-3ff6-4450-ad9e-fc6c4c7e2bac" providerId="ADAL" clId="{E7B51863-03A0-4E26-B3F7-064C204A7564}" dt="2022-12-12T21:33:08.800" v="93" actId="164"/>
          <ac:spMkLst>
            <pc:docMk/>
            <pc:sldMk cId="3298842007" sldId="265"/>
            <ac:spMk id="50" creationId="{5FAE4C79-5A34-CBE2-E988-3126D363D897}"/>
          </ac:spMkLst>
        </pc:spChg>
        <pc:grpChg chg="add mod">
          <ac:chgData name="Flamand, Philippe R." userId="99b60458-3ff6-4450-ad9e-fc6c4c7e2bac" providerId="ADAL" clId="{E7B51863-03A0-4E26-B3F7-064C204A7564}" dt="2022-12-12T21:33:08.800" v="93" actId="164"/>
          <ac:grpSpMkLst>
            <pc:docMk/>
            <pc:sldMk cId="3298842007" sldId="265"/>
            <ac:grpSpMk id="2" creationId="{CAFE3360-49BF-C665-8B48-D0701BD60595}"/>
          </ac:grpSpMkLst>
        </pc:grpChg>
        <pc:grpChg chg="mod">
          <ac:chgData name="Flamand, Philippe R." userId="99b60458-3ff6-4450-ad9e-fc6c4c7e2bac" providerId="ADAL" clId="{E7B51863-03A0-4E26-B3F7-064C204A7564}" dt="2022-12-12T21:33:08.800" v="93" actId="164"/>
          <ac:grpSpMkLst>
            <pc:docMk/>
            <pc:sldMk cId="3298842007" sldId="265"/>
            <ac:grpSpMk id="10" creationId="{62C9122D-4633-42C0-A190-5B9FFADFA7A5}"/>
          </ac:grpSpMkLst>
        </pc:grpChg>
      </pc:sldChg>
      <pc:sldChg chg="addSp delSp modSp new add del mod">
        <pc:chgData name="Flamand, Philippe R." userId="99b60458-3ff6-4450-ad9e-fc6c4c7e2bac" providerId="ADAL" clId="{E7B51863-03A0-4E26-B3F7-064C204A7564}" dt="2022-12-12T21:40:39.859" v="267" actId="47"/>
        <pc:sldMkLst>
          <pc:docMk/>
          <pc:sldMk cId="1084315952" sldId="266"/>
        </pc:sldMkLst>
        <pc:spChg chg="del">
          <ac:chgData name="Flamand, Philippe R." userId="99b60458-3ff6-4450-ad9e-fc6c4c7e2bac" providerId="ADAL" clId="{E7B51863-03A0-4E26-B3F7-064C204A7564}" dt="2022-12-12T21:34:06.546" v="97" actId="478"/>
          <ac:spMkLst>
            <pc:docMk/>
            <pc:sldMk cId="1084315952" sldId="266"/>
            <ac:spMk id="2" creationId="{A8C31DAF-728A-F250-D9FC-9B572572C227}"/>
          </ac:spMkLst>
        </pc:spChg>
        <pc:spChg chg="del">
          <ac:chgData name="Flamand, Philippe R." userId="99b60458-3ff6-4450-ad9e-fc6c4c7e2bac" providerId="ADAL" clId="{E7B51863-03A0-4E26-B3F7-064C204A7564}" dt="2022-12-12T21:34:06.546" v="97" actId="478"/>
          <ac:spMkLst>
            <pc:docMk/>
            <pc:sldMk cId="1084315952" sldId="266"/>
            <ac:spMk id="3" creationId="{21F50739-60D7-0706-04EE-2A049AF66FA5}"/>
          </ac:spMkLst>
        </pc:spChg>
        <pc:spChg chg="add mod ord">
          <ac:chgData name="Flamand, Philippe R." userId="99b60458-3ff6-4450-ad9e-fc6c4c7e2bac" providerId="ADAL" clId="{E7B51863-03A0-4E26-B3F7-064C204A7564}" dt="2022-12-12T21:35:41.804" v="168" actId="164"/>
          <ac:spMkLst>
            <pc:docMk/>
            <pc:sldMk cId="1084315952" sldId="266"/>
            <ac:spMk id="4" creationId="{2AA1CD68-CAE7-E692-9127-27DC94EBC1C7}"/>
          </ac:spMkLst>
        </pc:spChg>
        <pc:grpChg chg="add del mod">
          <ac:chgData name="Flamand, Philippe R." userId="99b60458-3ff6-4450-ad9e-fc6c4c7e2bac" providerId="ADAL" clId="{E7B51863-03A0-4E26-B3F7-064C204A7564}" dt="2022-12-12T21:38:27.805" v="188" actId="21"/>
          <ac:grpSpMkLst>
            <pc:docMk/>
            <pc:sldMk cId="1084315952" sldId="266"/>
            <ac:grpSpMk id="6" creationId="{BA0C10AC-B874-3B07-E6DF-FCE7C0945861}"/>
          </ac:grpSpMkLst>
        </pc:grpChg>
        <pc:picChg chg="add mod">
          <ac:chgData name="Flamand, Philippe R." userId="99b60458-3ff6-4450-ad9e-fc6c4c7e2bac" providerId="ADAL" clId="{E7B51863-03A0-4E26-B3F7-064C204A7564}" dt="2022-12-12T21:35:41.804" v="168" actId="164"/>
          <ac:picMkLst>
            <pc:docMk/>
            <pc:sldMk cId="1084315952" sldId="266"/>
            <ac:picMk id="5" creationId="{37CBEA5C-654C-DD32-ED1D-3A5DE4969D7B}"/>
          </ac:picMkLst>
        </pc:picChg>
        <pc:picChg chg="add del">
          <ac:chgData name="Flamand, Philippe R." userId="99b60458-3ff6-4450-ad9e-fc6c4c7e2bac" providerId="ADAL" clId="{E7B51863-03A0-4E26-B3F7-064C204A7564}" dt="2022-12-12T21:37:28.028" v="181"/>
          <ac:picMkLst>
            <pc:docMk/>
            <pc:sldMk cId="1084315952" sldId="266"/>
            <ac:picMk id="1026" creationId="{5C5EF983-44AA-2DEE-520A-B173B1600808}"/>
          </ac:picMkLst>
        </pc:picChg>
        <pc:picChg chg="add del">
          <ac:chgData name="Flamand, Philippe R." userId="99b60458-3ff6-4450-ad9e-fc6c4c7e2bac" providerId="ADAL" clId="{E7B51863-03A0-4E26-B3F7-064C204A7564}" dt="2022-12-12T21:37:28.028" v="181"/>
          <ac:picMkLst>
            <pc:docMk/>
            <pc:sldMk cId="1084315952" sldId="266"/>
            <ac:picMk id="1027" creationId="{1CC35421-41B8-8B07-F4C0-DB20E839D393}"/>
          </ac:picMkLst>
        </pc:picChg>
        <pc:picChg chg="add del">
          <ac:chgData name="Flamand, Philippe R." userId="99b60458-3ff6-4450-ad9e-fc6c4c7e2bac" providerId="ADAL" clId="{E7B51863-03A0-4E26-B3F7-064C204A7564}" dt="2022-12-12T21:37:28.028" v="181"/>
          <ac:picMkLst>
            <pc:docMk/>
            <pc:sldMk cId="1084315952" sldId="266"/>
            <ac:picMk id="1028" creationId="{6409B31B-D269-5A3A-0DC4-BEB541F13726}"/>
          </ac:picMkLst>
        </pc:picChg>
        <pc:picChg chg="add mod">
          <ac:chgData name="Flamand, Philippe R." userId="99b60458-3ff6-4450-ad9e-fc6c4c7e2bac" providerId="ADAL" clId="{E7B51863-03A0-4E26-B3F7-064C204A7564}" dt="2022-12-12T21:37:55.778" v="183" actId="1076"/>
          <ac:picMkLst>
            <pc:docMk/>
            <pc:sldMk cId="1084315952" sldId="266"/>
            <ac:picMk id="1030" creationId="{70AC5A46-3531-5E89-A14A-6D74D326328A}"/>
          </ac:picMkLst>
        </pc:picChg>
        <pc:picChg chg="add mod">
          <ac:chgData name="Flamand, Philippe R." userId="99b60458-3ff6-4450-ad9e-fc6c4c7e2bac" providerId="ADAL" clId="{E7B51863-03A0-4E26-B3F7-064C204A7564}" dt="2022-12-12T21:37:55.778" v="183" actId="1076"/>
          <ac:picMkLst>
            <pc:docMk/>
            <pc:sldMk cId="1084315952" sldId="266"/>
            <ac:picMk id="1031" creationId="{CD8AEE7D-B235-2C18-5D79-0204EA5026B5}"/>
          </ac:picMkLst>
        </pc:picChg>
      </pc:sldChg>
      <pc:sldChg chg="delSp new del mod">
        <pc:chgData name="Flamand, Philippe R." userId="99b60458-3ff6-4450-ad9e-fc6c4c7e2bac" providerId="ADAL" clId="{E7B51863-03A0-4E26-B3F7-064C204A7564}" dt="2022-12-12T21:38:35.894" v="191" actId="47"/>
        <pc:sldMkLst>
          <pc:docMk/>
          <pc:sldMk cId="846042607" sldId="267"/>
        </pc:sldMkLst>
        <pc:spChg chg="del">
          <ac:chgData name="Flamand, Philippe R." userId="99b60458-3ff6-4450-ad9e-fc6c4c7e2bac" providerId="ADAL" clId="{E7B51863-03A0-4E26-B3F7-064C204A7564}" dt="2022-12-12T21:38:12.700" v="185" actId="478"/>
          <ac:spMkLst>
            <pc:docMk/>
            <pc:sldMk cId="846042607" sldId="267"/>
            <ac:spMk id="2" creationId="{E0975700-20A7-2B1E-623B-0568C329BF53}"/>
          </ac:spMkLst>
        </pc:spChg>
        <pc:spChg chg="del">
          <ac:chgData name="Flamand, Philippe R." userId="99b60458-3ff6-4450-ad9e-fc6c4c7e2bac" providerId="ADAL" clId="{E7B51863-03A0-4E26-B3F7-064C204A7564}" dt="2022-12-12T21:38:12.700" v="185" actId="478"/>
          <ac:spMkLst>
            <pc:docMk/>
            <pc:sldMk cId="846042607" sldId="267"/>
            <ac:spMk id="3" creationId="{7B2A7F30-C591-6A0C-A162-896B0B1608BA}"/>
          </ac:spMkLst>
        </pc:spChg>
      </pc:sldChg>
      <pc:sldChg chg="addSp delSp modSp add del mod">
        <pc:chgData name="Flamand, Philippe R." userId="99b60458-3ff6-4450-ad9e-fc6c4c7e2bac" providerId="ADAL" clId="{E7B51863-03A0-4E26-B3F7-064C204A7564}" dt="2022-12-12T21:42:46.443" v="275" actId="14100"/>
        <pc:sldMkLst>
          <pc:docMk/>
          <pc:sldMk cId="236732888" sldId="268"/>
        </pc:sldMkLst>
        <pc:spChg chg="mod">
          <ac:chgData name="Flamand, Philippe R." userId="99b60458-3ff6-4450-ad9e-fc6c4c7e2bac" providerId="ADAL" clId="{E7B51863-03A0-4E26-B3F7-064C204A7564}" dt="2022-12-12T21:38:31.025" v="190"/>
          <ac:spMkLst>
            <pc:docMk/>
            <pc:sldMk cId="236732888" sldId="268"/>
            <ac:spMk id="6" creationId="{D929FB00-D708-5B32-26D3-4D4596478D22}"/>
          </ac:spMkLst>
        </pc:spChg>
        <pc:spChg chg="mod">
          <ac:chgData name="Flamand, Philippe R." userId="99b60458-3ff6-4450-ad9e-fc6c4c7e2bac" providerId="ADAL" clId="{E7B51863-03A0-4E26-B3F7-064C204A7564}" dt="2022-12-12T21:40:19.602" v="266" actId="6549"/>
          <ac:spMkLst>
            <pc:docMk/>
            <pc:sldMk cId="236732888" sldId="268"/>
            <ac:spMk id="8" creationId="{634523D5-9335-8E6D-46D8-E2EAAECFC48D}"/>
          </ac:spMkLst>
        </pc:spChg>
        <pc:spChg chg="mod">
          <ac:chgData name="Flamand, Philippe R." userId="99b60458-3ff6-4450-ad9e-fc6c4c7e2bac" providerId="ADAL" clId="{E7B51863-03A0-4E26-B3F7-064C204A7564}" dt="2022-12-12T21:38:23.996" v="187" actId="1076"/>
          <ac:spMkLst>
            <pc:docMk/>
            <pc:sldMk cId="236732888" sldId="268"/>
            <ac:spMk id="11" creationId="{598CD069-C392-AE09-33F5-02FE7811956E}"/>
          </ac:spMkLst>
        </pc:spChg>
        <pc:grpChg chg="add mod">
          <ac:chgData name="Flamand, Philippe R." userId="99b60458-3ff6-4450-ad9e-fc6c4c7e2bac" providerId="ADAL" clId="{E7B51863-03A0-4E26-B3F7-064C204A7564}" dt="2022-12-12T21:38:31.025" v="190"/>
          <ac:grpSpMkLst>
            <pc:docMk/>
            <pc:sldMk cId="236732888" sldId="268"/>
            <ac:grpSpMk id="3" creationId="{F3803113-BD6D-56D6-B30A-9DDF679F4855}"/>
          </ac:grpSpMkLst>
        </pc:grpChg>
        <pc:picChg chg="del">
          <ac:chgData name="Flamand, Philippe R." userId="99b60458-3ff6-4450-ad9e-fc6c4c7e2bac" providerId="ADAL" clId="{E7B51863-03A0-4E26-B3F7-064C204A7564}" dt="2022-12-12T21:38:30.490" v="189" actId="478"/>
          <ac:picMkLst>
            <pc:docMk/>
            <pc:sldMk cId="236732888" sldId="268"/>
            <ac:picMk id="2" creationId="{00000000-0000-0000-0000-000000000000}"/>
          </ac:picMkLst>
        </pc:picChg>
        <pc:picChg chg="del mod">
          <ac:chgData name="Flamand, Philippe R." userId="99b60458-3ff6-4450-ad9e-fc6c4c7e2bac" providerId="ADAL" clId="{E7B51863-03A0-4E26-B3F7-064C204A7564}" dt="2022-12-12T21:42:08.385" v="273" actId="478"/>
          <ac:picMkLst>
            <pc:docMk/>
            <pc:sldMk cId="236732888" sldId="268"/>
            <ac:picMk id="4" creationId="{00000000-0000-0000-0000-000000000000}"/>
          </ac:picMkLst>
        </pc:picChg>
        <pc:picChg chg="mod">
          <ac:chgData name="Flamand, Philippe R." userId="99b60458-3ff6-4450-ad9e-fc6c4c7e2bac" providerId="ADAL" clId="{E7B51863-03A0-4E26-B3F7-064C204A7564}" dt="2022-12-12T21:38:31.025" v="190"/>
          <ac:picMkLst>
            <pc:docMk/>
            <pc:sldMk cId="236732888" sldId="268"/>
            <ac:picMk id="5" creationId="{2079F4CB-11DC-7B5A-02BB-2456C1E7A2D1}"/>
          </ac:picMkLst>
        </pc:picChg>
        <pc:picChg chg="mod">
          <ac:chgData name="Flamand, Philippe R." userId="99b60458-3ff6-4450-ad9e-fc6c4c7e2bac" providerId="ADAL" clId="{E7B51863-03A0-4E26-B3F7-064C204A7564}" dt="2022-12-12T21:38:23.996" v="187" actId="1076"/>
          <ac:picMkLst>
            <pc:docMk/>
            <pc:sldMk cId="236732888" sldId="268"/>
            <ac:picMk id="7" creationId="{473F471B-F113-FFAF-8561-B5A0A7267624}"/>
          </ac:picMkLst>
        </pc:picChg>
        <pc:picChg chg="mod">
          <ac:chgData name="Flamand, Philippe R." userId="99b60458-3ff6-4450-ad9e-fc6c4c7e2bac" providerId="ADAL" clId="{E7B51863-03A0-4E26-B3F7-064C204A7564}" dt="2022-12-12T21:38:23.996" v="187" actId="1076"/>
          <ac:picMkLst>
            <pc:docMk/>
            <pc:sldMk cId="236732888" sldId="268"/>
            <ac:picMk id="9" creationId="{904AD8F1-A9B1-9DE3-0070-A5C195AFB207}"/>
          </ac:picMkLst>
        </pc:picChg>
        <pc:picChg chg="add mod">
          <ac:chgData name="Flamand, Philippe R." userId="99b60458-3ff6-4450-ad9e-fc6c4c7e2bac" providerId="ADAL" clId="{E7B51863-03A0-4E26-B3F7-064C204A7564}" dt="2022-12-12T21:42:46.443" v="275" actId="14100"/>
          <ac:picMkLst>
            <pc:docMk/>
            <pc:sldMk cId="236732888" sldId="268"/>
            <ac:picMk id="12" creationId="{B5A373A6-B36D-1D47-828C-33D7685AE2D6}"/>
          </ac:picMkLst>
        </pc:picChg>
      </pc:sldChg>
      <pc:sldChg chg="new del ord">
        <pc:chgData name="Flamand, Philippe R." userId="99b60458-3ff6-4450-ad9e-fc6c4c7e2bac" providerId="ADAL" clId="{E7B51863-03A0-4E26-B3F7-064C204A7564}" dt="2022-12-12T21:45:07.725" v="288" actId="47"/>
        <pc:sldMkLst>
          <pc:docMk/>
          <pc:sldMk cId="676154079" sldId="269"/>
        </pc:sldMkLst>
      </pc:sldChg>
      <pc:sldChg chg="addSp delSp modSp add mod">
        <pc:chgData name="Flamand, Philippe R." userId="99b60458-3ff6-4450-ad9e-fc6c4c7e2bac" providerId="ADAL" clId="{E7B51863-03A0-4E26-B3F7-064C204A7564}" dt="2022-12-12T21:44:57.046" v="287" actId="1076"/>
        <pc:sldMkLst>
          <pc:docMk/>
          <pc:sldMk cId="1201467346" sldId="270"/>
        </pc:sldMkLst>
        <pc:spChg chg="del">
          <ac:chgData name="Flamand, Philippe R." userId="99b60458-3ff6-4450-ad9e-fc6c4c7e2bac" providerId="ADAL" clId="{E7B51863-03A0-4E26-B3F7-064C204A7564}" dt="2022-12-12T21:44:28.698" v="282" actId="478"/>
          <ac:spMkLst>
            <pc:docMk/>
            <pc:sldMk cId="1201467346" sldId="270"/>
            <ac:spMk id="5" creationId="{936DFC71-F331-A600-80EB-A179DA2CDBB0}"/>
          </ac:spMkLst>
        </pc:spChg>
        <pc:spChg chg="mod">
          <ac:chgData name="Flamand, Philippe R." userId="99b60458-3ff6-4450-ad9e-fc6c4c7e2bac" providerId="ADAL" clId="{E7B51863-03A0-4E26-B3F7-064C204A7564}" dt="2022-12-12T21:44:29.808" v="283"/>
          <ac:spMkLst>
            <pc:docMk/>
            <pc:sldMk cId="1201467346" sldId="270"/>
            <ac:spMk id="7" creationId="{004C327D-3998-9881-EC38-9F4B77EC3C04}"/>
          </ac:spMkLst>
        </pc:spChg>
        <pc:grpChg chg="add mod">
          <ac:chgData name="Flamand, Philippe R." userId="99b60458-3ff6-4450-ad9e-fc6c4c7e2bac" providerId="ADAL" clId="{E7B51863-03A0-4E26-B3F7-064C204A7564}" dt="2022-12-12T21:44:29.808" v="283"/>
          <ac:grpSpMkLst>
            <pc:docMk/>
            <pc:sldMk cId="1201467346" sldId="270"/>
            <ac:grpSpMk id="3" creationId="{8200567B-9142-40C8-69E9-87C21A4A431C}"/>
          </ac:grpSpMkLst>
        </pc:grpChg>
        <pc:picChg chg="mod modCrop">
          <ac:chgData name="Flamand, Philippe R." userId="99b60458-3ff6-4450-ad9e-fc6c4c7e2bac" providerId="ADAL" clId="{E7B51863-03A0-4E26-B3F7-064C204A7564}" dt="2022-12-12T21:44:57.046" v="287" actId="1076"/>
          <ac:picMkLst>
            <pc:docMk/>
            <pc:sldMk cId="1201467346" sldId="270"/>
            <ac:picMk id="2" creationId="{00000000-0000-0000-0000-000000000000}"/>
          </ac:picMkLst>
        </pc:picChg>
        <pc:picChg chg="del">
          <ac:chgData name="Flamand, Philippe R." userId="99b60458-3ff6-4450-ad9e-fc6c4c7e2bac" providerId="ADAL" clId="{E7B51863-03A0-4E26-B3F7-064C204A7564}" dt="2022-12-12T21:44:25.048" v="281" actId="478"/>
          <ac:picMkLst>
            <pc:docMk/>
            <pc:sldMk cId="1201467346" sldId="270"/>
            <ac:picMk id="4" creationId="{E65C90E6-7727-4ED8-2BD9-1F7F7914FF65}"/>
          </ac:picMkLst>
        </pc:picChg>
        <pc:picChg chg="mod">
          <ac:chgData name="Flamand, Philippe R." userId="99b60458-3ff6-4450-ad9e-fc6c4c7e2bac" providerId="ADAL" clId="{E7B51863-03A0-4E26-B3F7-064C204A7564}" dt="2022-12-12T21:44:29.808" v="283"/>
          <ac:picMkLst>
            <pc:docMk/>
            <pc:sldMk cId="1201467346" sldId="270"/>
            <ac:picMk id="6" creationId="{F5C1E17F-2E6B-D6E5-6A2C-D136109A4044}"/>
          </ac:picMkLst>
        </pc:picChg>
      </pc:sldChg>
    </pc:docChg>
  </pc:docChgLst>
  <pc:docChgLst>
    <pc:chgData name="Audréanne Campeau" userId="e4daaf4f-9192-4eca-a9a5-dad3073d38e8" providerId="ADAL" clId="{BE2B9F54-8BB5-4C29-A4B2-59351A97CF5A}"/>
    <pc:docChg chg="undo custSel addSld modSld">
      <pc:chgData name="Audréanne Campeau" userId="e4daaf4f-9192-4eca-a9a5-dad3073d38e8" providerId="ADAL" clId="{BE2B9F54-8BB5-4C29-A4B2-59351A97CF5A}" dt="2022-11-23T18:20:14.372" v="109" actId="20577"/>
      <pc:docMkLst>
        <pc:docMk/>
      </pc:docMkLst>
      <pc:sldChg chg="modSp mod">
        <pc:chgData name="Audréanne Campeau" userId="e4daaf4f-9192-4eca-a9a5-dad3073d38e8" providerId="ADAL" clId="{BE2B9F54-8BB5-4C29-A4B2-59351A97CF5A}" dt="2022-11-23T18:19:47.501" v="97" actId="404"/>
        <pc:sldMkLst>
          <pc:docMk/>
          <pc:sldMk cId="2913646529" sldId="262"/>
        </pc:sldMkLst>
        <pc:spChg chg="mod">
          <ac:chgData name="Audréanne Campeau" userId="e4daaf4f-9192-4eca-a9a5-dad3073d38e8" providerId="ADAL" clId="{BE2B9F54-8BB5-4C29-A4B2-59351A97CF5A}" dt="2022-11-23T18:19:36.732" v="94" actId="404"/>
          <ac:spMkLst>
            <pc:docMk/>
            <pc:sldMk cId="2913646529" sldId="262"/>
            <ac:spMk id="3" creationId="{99EC28F1-0C7E-5F5F-2E8A-7471C10A003D}"/>
          </ac:spMkLst>
        </pc:spChg>
        <pc:spChg chg="mod">
          <ac:chgData name="Audréanne Campeau" userId="e4daaf4f-9192-4eca-a9a5-dad3073d38e8" providerId="ADAL" clId="{BE2B9F54-8BB5-4C29-A4B2-59351A97CF5A}" dt="2022-11-23T18:19:27.678" v="91" actId="255"/>
          <ac:spMkLst>
            <pc:docMk/>
            <pc:sldMk cId="2913646529" sldId="262"/>
            <ac:spMk id="5" creationId="{D1090881-910B-BF00-1170-7009B2F21C1B}"/>
          </ac:spMkLst>
        </pc:spChg>
        <pc:spChg chg="mod">
          <ac:chgData name="Audréanne Campeau" userId="e4daaf4f-9192-4eca-a9a5-dad3073d38e8" providerId="ADAL" clId="{BE2B9F54-8BB5-4C29-A4B2-59351A97CF5A}" dt="2022-11-23T18:18:55.599" v="83" actId="20577"/>
          <ac:spMkLst>
            <pc:docMk/>
            <pc:sldMk cId="2913646529" sldId="262"/>
            <ac:spMk id="8" creationId="{2B145328-BA2D-7392-AF77-4EC3B1B1E8D5}"/>
          </ac:spMkLst>
        </pc:spChg>
        <pc:spChg chg="mod">
          <ac:chgData name="Audréanne Campeau" userId="e4daaf4f-9192-4eca-a9a5-dad3073d38e8" providerId="ADAL" clId="{BE2B9F54-8BB5-4C29-A4B2-59351A97CF5A}" dt="2022-11-23T18:19:10.012" v="86" actId="255"/>
          <ac:spMkLst>
            <pc:docMk/>
            <pc:sldMk cId="2913646529" sldId="262"/>
            <ac:spMk id="29" creationId="{128D4F98-B097-8374-AF90-090C6CC79890}"/>
          </ac:spMkLst>
        </pc:spChg>
        <pc:spChg chg="mod">
          <ac:chgData name="Audréanne Campeau" userId="e4daaf4f-9192-4eca-a9a5-dad3073d38e8" providerId="ADAL" clId="{BE2B9F54-8BB5-4C29-A4B2-59351A97CF5A}" dt="2022-11-23T18:19:47.501" v="97" actId="404"/>
          <ac:spMkLst>
            <pc:docMk/>
            <pc:sldMk cId="2913646529" sldId="262"/>
            <ac:spMk id="50" creationId="{5FAE4C79-5A34-CBE2-E988-3126D363D897}"/>
          </ac:spMkLst>
        </pc:spChg>
      </pc:sldChg>
      <pc:sldChg chg="addCm">
        <pc:chgData name="Audréanne Campeau" userId="e4daaf4f-9192-4eca-a9a5-dad3073d38e8" providerId="ADAL" clId="{BE2B9F54-8BB5-4C29-A4B2-59351A97CF5A}" dt="2022-11-13T04:09:22.182" v="0"/>
        <pc:sldMkLst>
          <pc:docMk/>
          <pc:sldMk cId="3975498660" sldId="263"/>
        </pc:sldMkLst>
      </pc:sldChg>
      <pc:sldChg chg="modSp add mod addCm">
        <pc:chgData name="Audréanne Campeau" userId="e4daaf4f-9192-4eca-a9a5-dad3073d38e8" providerId="ADAL" clId="{BE2B9F54-8BB5-4C29-A4B2-59351A97CF5A}" dt="2022-11-23T18:20:14.372" v="109" actId="20577"/>
        <pc:sldMkLst>
          <pc:docMk/>
          <pc:sldMk cId="3298842007" sldId="265"/>
        </pc:sldMkLst>
        <pc:spChg chg="mod">
          <ac:chgData name="Audréanne Campeau" userId="e4daaf4f-9192-4eca-a9a5-dad3073d38e8" providerId="ADAL" clId="{BE2B9F54-8BB5-4C29-A4B2-59351A97CF5A}" dt="2022-11-23T18:20:14.372" v="109" actId="20577"/>
          <ac:spMkLst>
            <pc:docMk/>
            <pc:sldMk cId="3298842007" sldId="265"/>
            <ac:spMk id="3" creationId="{99EC28F1-0C7E-5F5F-2E8A-7471C10A003D}"/>
          </ac:spMkLst>
        </pc:spChg>
        <pc:spChg chg="mod">
          <ac:chgData name="Audréanne Campeau" userId="e4daaf4f-9192-4eca-a9a5-dad3073d38e8" providerId="ADAL" clId="{BE2B9F54-8BB5-4C29-A4B2-59351A97CF5A}" dt="2022-11-23T18:20:05.170" v="103" actId="20577"/>
          <ac:spMkLst>
            <pc:docMk/>
            <pc:sldMk cId="3298842007" sldId="265"/>
            <ac:spMk id="5" creationId="{D1090881-910B-BF00-1170-7009B2F21C1B}"/>
          </ac:spMkLst>
        </pc:spChg>
        <pc:spChg chg="mod">
          <ac:chgData name="Audréanne Campeau" userId="e4daaf4f-9192-4eca-a9a5-dad3073d38e8" providerId="ADAL" clId="{BE2B9F54-8BB5-4C29-A4B2-59351A97CF5A}" dt="2022-11-23T18:20:01.967" v="101" actId="20577"/>
          <ac:spMkLst>
            <pc:docMk/>
            <pc:sldMk cId="3298842007" sldId="265"/>
            <ac:spMk id="8" creationId="{2B145328-BA2D-7392-AF77-4EC3B1B1E8D5}"/>
          </ac:spMkLst>
        </pc:spChg>
        <pc:spChg chg="mod">
          <ac:chgData name="Audréanne Campeau" userId="e4daaf4f-9192-4eca-a9a5-dad3073d38e8" providerId="ADAL" clId="{BE2B9F54-8BB5-4C29-A4B2-59351A97CF5A}" dt="2022-11-13T04:11:53.011" v="42" actId="113"/>
          <ac:spMkLst>
            <pc:docMk/>
            <pc:sldMk cId="3298842007" sldId="265"/>
            <ac:spMk id="28" creationId="{6616000B-184E-79B5-3E1F-75794EC73C19}"/>
          </ac:spMkLst>
        </pc:spChg>
        <pc:spChg chg="mod">
          <ac:chgData name="Audréanne Campeau" userId="e4daaf4f-9192-4eca-a9a5-dad3073d38e8" providerId="ADAL" clId="{BE2B9F54-8BB5-4C29-A4B2-59351A97CF5A}" dt="2022-11-23T18:20:11.201" v="107" actId="20577"/>
          <ac:spMkLst>
            <pc:docMk/>
            <pc:sldMk cId="3298842007" sldId="265"/>
            <ac:spMk id="29" creationId="{128D4F98-B097-8374-AF90-090C6CC79890}"/>
          </ac:spMkLst>
        </pc:spChg>
        <pc:spChg chg="mod">
          <ac:chgData name="Audréanne Campeau" userId="e4daaf4f-9192-4eca-a9a5-dad3073d38e8" providerId="ADAL" clId="{BE2B9F54-8BB5-4C29-A4B2-59351A97CF5A}" dt="2022-11-13T04:12:04.995" v="45" actId="20577"/>
          <ac:spMkLst>
            <pc:docMk/>
            <pc:sldMk cId="3298842007" sldId="265"/>
            <ac:spMk id="49" creationId="{B6200D31-31D4-2894-EFAD-AAC24FFAAF70}"/>
          </ac:spMkLst>
        </pc:spChg>
        <pc:spChg chg="mod">
          <ac:chgData name="Audréanne Campeau" userId="e4daaf4f-9192-4eca-a9a5-dad3073d38e8" providerId="ADAL" clId="{BE2B9F54-8BB5-4C29-A4B2-59351A97CF5A}" dt="2022-11-23T18:20:08.104" v="105" actId="20577"/>
          <ac:spMkLst>
            <pc:docMk/>
            <pc:sldMk cId="3298842007" sldId="265"/>
            <ac:spMk id="50" creationId="{5FAE4C79-5A34-CBE2-E988-3126D363D897}"/>
          </ac:spMkLst>
        </pc:spChg>
      </pc:sldChg>
    </pc:docChg>
  </pc:docChgLst>
  <pc:docChgLst>
    <pc:chgData name="Audréanne Campeau" userId="S::audreanne_cfcmmauricie.org#ext#@uqam.onmicrosoft.com::b330d3e1-8343-4436-b93a-f432c15d1e30" providerId="AD" clId="Web-{FBAEE6DB-5BE9-4A79-93A4-DC1A14A503CF}"/>
    <pc:docChg chg="modSld">
      <pc:chgData name="Audréanne Campeau" userId="S::audreanne_cfcmmauricie.org#ext#@uqam.onmicrosoft.com::b330d3e1-8343-4436-b93a-f432c15d1e30" providerId="AD" clId="Web-{FBAEE6DB-5BE9-4A79-93A4-DC1A14A503CF}" dt="2022-11-04T19:25:21.064" v="11" actId="20577"/>
      <pc:docMkLst>
        <pc:docMk/>
      </pc:docMkLst>
      <pc:sldChg chg="modSp">
        <pc:chgData name="Audréanne Campeau" userId="S::audreanne_cfcmmauricie.org#ext#@uqam.onmicrosoft.com::b330d3e1-8343-4436-b93a-f432c15d1e30" providerId="AD" clId="Web-{FBAEE6DB-5BE9-4A79-93A4-DC1A14A503CF}" dt="2022-11-04T19:25:21.064" v="11" actId="20577"/>
        <pc:sldMkLst>
          <pc:docMk/>
          <pc:sldMk cId="2913646529" sldId="262"/>
        </pc:sldMkLst>
        <pc:spChg chg="mod">
          <ac:chgData name="Audréanne Campeau" userId="S::audreanne_cfcmmauricie.org#ext#@uqam.onmicrosoft.com::b330d3e1-8343-4436-b93a-f432c15d1e30" providerId="AD" clId="Web-{FBAEE6DB-5BE9-4A79-93A4-DC1A14A503CF}" dt="2022-11-04T19:25:21.064" v="11" actId="20577"/>
          <ac:spMkLst>
            <pc:docMk/>
            <pc:sldMk cId="2913646529" sldId="262"/>
            <ac:spMk id="28" creationId="{6616000B-184E-79B5-3E1F-75794EC73C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343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46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26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366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914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022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887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482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9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5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54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1D68-6091-4CEE-B926-554469AB914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740F-B74A-4A8E-BF57-3A45E53085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924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-nc-sa/4.0/deed.fr" TargetMode="External"/><Relationship Id="rId4" Type="http://schemas.openxmlformats.org/officeDocument/2006/relationships/hyperlink" Target="https://autonomiecommunautaire.uqam.ca/wp-content/uploads/sites/34/2022/11/Outil-29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23C5317-0538-7A9A-7E38-26B5178D78C7}"/>
              </a:ext>
            </a:extLst>
          </p:cNvPr>
          <p:cNvGrpSpPr/>
          <p:nvPr/>
        </p:nvGrpSpPr>
        <p:grpSpPr>
          <a:xfrm>
            <a:off x="-1143" y="0"/>
            <a:ext cx="9144000" cy="6857999"/>
            <a:chOff x="152400" y="152400"/>
            <a:chExt cx="9144000" cy="685799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674D9D6-25AC-D4B0-4765-538173FE0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9144000" cy="6857999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7D6AE5DF-C5A4-014B-63E9-EB5EF60C02CE}"/>
                </a:ext>
              </a:extLst>
            </p:cNvPr>
            <p:cNvSpPr txBox="1"/>
            <p:nvPr/>
          </p:nvSpPr>
          <p:spPr>
            <a:xfrm>
              <a:off x="387625" y="516835"/>
              <a:ext cx="54286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chemeClr val="bg1"/>
                  </a:solidFill>
                  <a:latin typeface="+mj-lt"/>
                </a:rPr>
                <a:t>Outil 29 – Illustration du schéma</a:t>
              </a:r>
              <a:br>
                <a:rPr lang="fr-FR" sz="3200" b="1" dirty="0">
                  <a:solidFill>
                    <a:schemeClr val="bg1"/>
                  </a:solidFill>
                  <a:latin typeface="+mj-lt"/>
                </a:rPr>
              </a:br>
              <a:r>
                <a:rPr lang="fr-FR" sz="3200" b="1" dirty="0">
                  <a:solidFill>
                    <a:schemeClr val="bg1"/>
                  </a:solidFill>
                  <a:latin typeface="+mj-lt"/>
                </a:rPr>
                <a:t>Contexte inter-organismes</a:t>
              </a:r>
              <a:endParaRPr lang="fr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49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B49FE9C5-7811-3B0C-EEF4-FF6F11509691}"/>
              </a:ext>
            </a:extLst>
          </p:cNvPr>
          <p:cNvGrpSpPr/>
          <p:nvPr/>
        </p:nvGrpSpPr>
        <p:grpSpPr>
          <a:xfrm>
            <a:off x="131533" y="307914"/>
            <a:ext cx="9000852" cy="5925393"/>
            <a:chOff x="131533" y="307914"/>
            <a:chExt cx="9000852" cy="5925393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44E2E1B-3FE3-4649-A0DB-05C4603C6887}"/>
                </a:ext>
              </a:extLst>
            </p:cNvPr>
            <p:cNvSpPr txBox="1"/>
            <p:nvPr/>
          </p:nvSpPr>
          <p:spPr>
            <a:xfrm>
              <a:off x="131533" y="307914"/>
              <a:ext cx="2156386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350" b="1" dirty="0">
                  <a:latin typeface="SofiaPro-Bold"/>
                </a:rPr>
                <a:t>Schéma des pratiques d’autonomie communautaires</a:t>
              </a:r>
              <a:endParaRPr lang="fr-CA" sz="1350" b="1" dirty="0"/>
            </a:p>
          </p:txBody>
        </p:sp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115FEB46-E9DA-4C53-A3EA-5534BD4B6A11}"/>
                </a:ext>
              </a:extLst>
            </p:cNvPr>
            <p:cNvSpPr/>
            <p:nvPr/>
          </p:nvSpPr>
          <p:spPr>
            <a:xfrm>
              <a:off x="2758107" y="1866900"/>
              <a:ext cx="3886200" cy="3124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2C9122D-4633-42C0-A190-5B9FFADFA7A5}"/>
                </a:ext>
              </a:extLst>
            </p:cNvPr>
            <p:cNvGrpSpPr/>
            <p:nvPr/>
          </p:nvGrpSpPr>
          <p:grpSpPr>
            <a:xfrm>
              <a:off x="2619994" y="1862139"/>
              <a:ext cx="3895725" cy="3128962"/>
              <a:chOff x="3589482" y="991177"/>
              <a:chExt cx="5194300" cy="4171949"/>
            </a:xfrm>
          </p:grpSpPr>
          <p:sp>
            <p:nvSpPr>
              <p:cNvPr id="6" name="Triangle rectangle 5">
                <a:extLst>
                  <a:ext uri="{FF2B5EF4-FFF2-40B4-BE49-F238E27FC236}">
                    <a16:creationId xmlns:a16="http://schemas.microsoft.com/office/drawing/2014/main" id="{25611F69-B22B-447C-BE64-CEEA673207B4}"/>
                  </a:ext>
                </a:extLst>
              </p:cNvPr>
              <p:cNvSpPr/>
              <p:nvPr/>
            </p:nvSpPr>
            <p:spPr>
              <a:xfrm>
                <a:off x="6192982" y="999835"/>
                <a:ext cx="2590800" cy="4163291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  <a:alpha val="82000"/>
                </a:schemeClr>
              </a:solidFill>
              <a:ln>
                <a:solidFill>
                  <a:srgbClr val="8FA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350"/>
              </a:p>
            </p:txBody>
          </p:sp>
          <p:sp>
            <p:nvSpPr>
              <p:cNvPr id="7" name="Triangle rectangle 6">
                <a:extLst>
                  <a:ext uri="{FF2B5EF4-FFF2-40B4-BE49-F238E27FC236}">
                    <a16:creationId xmlns:a16="http://schemas.microsoft.com/office/drawing/2014/main" id="{B5F002DB-5244-470A-803F-AADEF4258CE0}"/>
                  </a:ext>
                </a:extLst>
              </p:cNvPr>
              <p:cNvSpPr/>
              <p:nvPr/>
            </p:nvSpPr>
            <p:spPr>
              <a:xfrm flipH="1">
                <a:off x="3589482" y="991177"/>
                <a:ext cx="2590800" cy="4165599"/>
              </a:xfrm>
              <a:prstGeom prst="rtTriangle">
                <a:avLst/>
              </a:prstGeom>
              <a:gradFill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23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rgbClr val="4F95D5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350"/>
              </a:p>
            </p:txBody>
          </p:sp>
          <p:sp>
            <p:nvSpPr>
              <p:cNvPr id="9" name="Triangle isocèle 8">
                <a:extLst>
                  <a:ext uri="{FF2B5EF4-FFF2-40B4-BE49-F238E27FC236}">
                    <a16:creationId xmlns:a16="http://schemas.microsoft.com/office/drawing/2014/main" id="{F852D001-905E-4408-8138-9E4A7A4F578F}"/>
                  </a:ext>
                </a:extLst>
              </p:cNvPr>
              <p:cNvSpPr/>
              <p:nvPr/>
            </p:nvSpPr>
            <p:spPr>
              <a:xfrm>
                <a:off x="3602182" y="3740723"/>
                <a:ext cx="5181600" cy="1422403"/>
              </a:xfrm>
              <a:prstGeom prst="triangle">
                <a:avLst/>
              </a:prstGeom>
              <a:ln>
                <a:solidFill>
                  <a:srgbClr val="5B9BD5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35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2019B0-6E34-4A8D-A895-357EC67DFACE}"/>
                </a:ext>
              </a:extLst>
            </p:cNvPr>
            <p:cNvSpPr/>
            <p:nvPr/>
          </p:nvSpPr>
          <p:spPr>
            <a:xfrm>
              <a:off x="3601069" y="1325924"/>
              <a:ext cx="1943100" cy="428625"/>
            </a:xfrm>
            <a:prstGeom prst="rect">
              <a:avLst/>
            </a:prstGeom>
            <a:solidFill>
              <a:srgbClr val="C16FB3"/>
            </a:solidFill>
            <a:ln>
              <a:solidFill>
                <a:srgbClr val="C1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350" b="1">
                  <a:latin typeface="SofiaProRegular"/>
                </a:rPr>
                <a:t>MANDAT D’EXPERTISE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F08F8-E38E-4901-A4B2-1EB4F86136E0}"/>
                </a:ext>
              </a:extLst>
            </p:cNvPr>
            <p:cNvSpPr/>
            <p:nvPr/>
          </p:nvSpPr>
          <p:spPr>
            <a:xfrm>
              <a:off x="1772269" y="5179653"/>
              <a:ext cx="1943100" cy="525390"/>
            </a:xfrm>
            <a:prstGeom prst="rect">
              <a:avLst/>
            </a:prstGeom>
            <a:solidFill>
              <a:srgbClr val="123FB2"/>
            </a:solidFill>
            <a:ln>
              <a:solidFill>
                <a:srgbClr val="123F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350" b="1">
                  <a:latin typeface="SofiaProRegular"/>
                </a:rPr>
                <a:t>MANDAT DE REPRÉSENTATION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11BA56-7DA9-4D19-8509-4F8157F3B8A9}"/>
                </a:ext>
              </a:extLst>
            </p:cNvPr>
            <p:cNvSpPr/>
            <p:nvPr/>
          </p:nvSpPr>
          <p:spPr>
            <a:xfrm>
              <a:off x="5465588" y="5179653"/>
              <a:ext cx="1943100" cy="525390"/>
            </a:xfrm>
            <a:prstGeom prst="rect">
              <a:avLst/>
            </a:prstGeom>
            <a:solidFill>
              <a:srgbClr val="00B3C2"/>
            </a:solidFill>
            <a:ln>
              <a:solidFill>
                <a:srgbClr val="00B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350" b="1">
                  <a:latin typeface="SofiaProRegular"/>
                </a:rPr>
                <a:t>MANDAT DE PARTICIPATION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D8ADB85-5E65-4F6C-A9C0-B7956619DE8B}"/>
                </a:ext>
              </a:extLst>
            </p:cNvPr>
            <p:cNvSpPr txBox="1"/>
            <p:nvPr/>
          </p:nvSpPr>
          <p:spPr>
            <a:xfrm>
              <a:off x="5647104" y="1240199"/>
              <a:ext cx="1831723" cy="150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200" b="1">
                  <a:solidFill>
                    <a:srgbClr val="C16FB3"/>
                  </a:solidFill>
                  <a:latin typeface="SofiaPro-Bold"/>
                </a:rPr>
                <a:t>PRATIQUES</a:t>
              </a:r>
            </a:p>
            <a:p>
              <a:pPr algn="l"/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Prescrire les outils et/ou guider les destinataires</a:t>
              </a:r>
            </a:p>
            <a:p>
              <a:pPr algn="l"/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à partir d’un savoir spécifique pour faire face aux</a:t>
              </a:r>
            </a:p>
            <a:p>
              <a:pPr algn="l"/>
              <a:r>
                <a:rPr lang="fr-CA" sz="1050">
                  <a:solidFill>
                    <a:srgbClr val="000000"/>
                  </a:solidFill>
                  <a:latin typeface="SofiaProRegular"/>
                </a:rPr>
                <a:t>difficultés rencontrées</a:t>
              </a:r>
            </a:p>
            <a:p>
              <a:pPr algn="l"/>
              <a:endParaRPr lang="fr-CA" sz="450">
                <a:solidFill>
                  <a:srgbClr val="000000"/>
                </a:solidFill>
                <a:latin typeface="SofiaProRegular"/>
              </a:endParaRPr>
            </a:p>
            <a:p>
              <a:pPr algn="l"/>
              <a:r>
                <a:rPr lang="fr-CA" sz="1200" b="1">
                  <a:solidFill>
                    <a:srgbClr val="C16FB3"/>
                  </a:solidFill>
                  <a:latin typeface="SofiaPro-Bold"/>
                </a:rPr>
                <a:t>AUTONOMIE</a:t>
              </a:r>
            </a:p>
            <a:p>
              <a:pPr algn="l"/>
              <a:r>
                <a:rPr lang="fr-CA" sz="1050">
                  <a:solidFill>
                    <a:srgbClr val="000000"/>
                  </a:solidFill>
                  <a:latin typeface="SofiaProRegular"/>
                </a:rPr>
                <a:t>Orientée</a:t>
              </a:r>
              <a:endParaRPr lang="fr-CA" sz="105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2643D1A-93E5-4504-BD79-3E305BB97403}"/>
                </a:ext>
              </a:extLst>
            </p:cNvPr>
            <p:cNvSpPr txBox="1"/>
            <p:nvPr/>
          </p:nvSpPr>
          <p:spPr>
            <a:xfrm>
              <a:off x="7478826" y="4858598"/>
              <a:ext cx="1653559" cy="13388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fr-CA" sz="1200" b="1">
                  <a:solidFill>
                    <a:srgbClr val="00B3C2"/>
                  </a:solidFill>
                  <a:latin typeface="SofiaProRegular"/>
                </a:rPr>
                <a:t>PRATIQUES</a:t>
              </a:r>
            </a:p>
            <a:p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Favoriser l’implication des destinataires dans la définition des problèmes et des solutions</a:t>
              </a:r>
            </a:p>
            <a:p>
              <a:pPr algn="l"/>
              <a:endParaRPr lang="fr-FR" sz="450">
                <a:solidFill>
                  <a:srgbClr val="000000"/>
                </a:solidFill>
                <a:latin typeface="SofiaProRegular"/>
              </a:endParaRPr>
            </a:p>
            <a:p>
              <a:pPr algn="l"/>
              <a:r>
                <a:rPr lang="fr-CA" sz="1200" b="1">
                  <a:solidFill>
                    <a:srgbClr val="00B3C2"/>
                  </a:solidFill>
                  <a:latin typeface="SofiaProRegular"/>
                </a:rPr>
                <a:t>AUTONOMIE</a:t>
              </a:r>
            </a:p>
            <a:p>
              <a:pPr algn="l"/>
              <a:r>
                <a:rPr lang="fr-CA" sz="1050">
                  <a:solidFill>
                    <a:srgbClr val="000000"/>
                  </a:solidFill>
                  <a:latin typeface="SofiaProRegular"/>
                </a:rPr>
                <a:t>Partagée</a:t>
              </a:r>
              <a:endParaRPr lang="fr-CA" sz="1050">
                <a:latin typeface="SofiaProRegular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E970E13-55E4-41F5-8132-63D61EC0EFA2}"/>
                </a:ext>
              </a:extLst>
            </p:cNvPr>
            <p:cNvSpPr txBox="1"/>
            <p:nvPr/>
          </p:nvSpPr>
          <p:spPr>
            <a:xfrm>
              <a:off x="446475" y="4571314"/>
              <a:ext cx="137725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200" b="1" dirty="0">
                  <a:solidFill>
                    <a:srgbClr val="123FB2"/>
                  </a:solidFill>
                  <a:latin typeface="SofiaProRegular"/>
                </a:rPr>
                <a:t>PRATIQUES</a:t>
              </a:r>
            </a:p>
            <a:p>
              <a:pPr algn="l"/>
              <a:r>
                <a:rPr lang="fr-FR" sz="1050" dirty="0">
                  <a:solidFill>
                    <a:srgbClr val="000000"/>
                  </a:solidFill>
                  <a:latin typeface="SofiaProRegular"/>
                </a:rPr>
                <a:t>Revendiquer des changements de pratiques et/ou de structures</a:t>
              </a:r>
            </a:p>
            <a:p>
              <a:pPr algn="l"/>
              <a:r>
                <a:rPr lang="fr-FR" sz="1050" dirty="0">
                  <a:solidFill>
                    <a:srgbClr val="000000"/>
                  </a:solidFill>
                  <a:latin typeface="SofiaProRegular"/>
                </a:rPr>
                <a:t>face aux problèmes collectifs d’inégalités</a:t>
              </a:r>
            </a:p>
            <a:p>
              <a:pPr algn="l"/>
              <a:endParaRPr lang="fr-FR" sz="450" dirty="0">
                <a:solidFill>
                  <a:srgbClr val="000000"/>
                </a:solidFill>
                <a:latin typeface="SofiaProRegular"/>
              </a:endParaRPr>
            </a:p>
            <a:p>
              <a:pPr algn="l"/>
              <a:r>
                <a:rPr lang="fr-CA" sz="1200" b="1" dirty="0">
                  <a:solidFill>
                    <a:srgbClr val="123FB2"/>
                  </a:solidFill>
                  <a:latin typeface="SofiaProRegular"/>
                </a:rPr>
                <a:t>AUTONOMIE</a:t>
              </a:r>
            </a:p>
            <a:p>
              <a:pPr algn="l"/>
              <a:r>
                <a:rPr lang="fr-CA" sz="1050" dirty="0">
                  <a:solidFill>
                    <a:srgbClr val="000000"/>
                  </a:solidFill>
                  <a:latin typeface="SofiaProRegular"/>
                </a:rPr>
                <a:t>Anticipée</a:t>
              </a:r>
              <a:endParaRPr lang="fr-CA" sz="1050" dirty="0">
                <a:latin typeface="SofiaProRegular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616000B-184E-79B5-3E1F-75794EC73C19}"/>
                </a:ext>
              </a:extLst>
            </p:cNvPr>
            <p:cNvSpPr txBox="1"/>
            <p:nvPr/>
          </p:nvSpPr>
          <p:spPr>
            <a:xfrm>
              <a:off x="471187" y="1367316"/>
              <a:ext cx="2998855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CA" sz="1400" b="1"/>
                <a:t>Les carrés bleus représentent le positionnement actuel de leur organisme selon les 2 destinataires</a:t>
              </a:r>
            </a:p>
            <a:p>
              <a:endParaRPr lang="fr-CA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8D4F98-B097-8374-AF90-090C6CC79890}"/>
                </a:ext>
              </a:extLst>
            </p:cNvPr>
            <p:cNvSpPr/>
            <p:nvPr/>
          </p:nvSpPr>
          <p:spPr>
            <a:xfrm>
              <a:off x="4482610" y="2269910"/>
              <a:ext cx="340599" cy="338244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dirty="0">
                  <a:solidFill>
                    <a:schemeClr val="bg1"/>
                  </a:solidFill>
                </a:rPr>
                <a:t>D2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194830-9C61-2DEB-68AE-9B37C9AB9720}"/>
                </a:ext>
              </a:extLst>
            </p:cNvPr>
            <p:cNvSpPr/>
            <p:nvPr/>
          </p:nvSpPr>
          <p:spPr>
            <a:xfrm>
              <a:off x="172108" y="1453342"/>
              <a:ext cx="289554" cy="274181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7C5235E-46CD-C1F8-B506-5BF0F8AA91C9}"/>
                </a:ext>
              </a:extLst>
            </p:cNvPr>
            <p:cNvSpPr/>
            <p:nvPr/>
          </p:nvSpPr>
          <p:spPr>
            <a:xfrm>
              <a:off x="136309" y="2269910"/>
              <a:ext cx="325353" cy="351763"/>
            </a:xfrm>
            <a:prstGeom prst="rect">
              <a:avLst/>
            </a:prstGeom>
            <a:solidFill>
              <a:srgbClr val="C16FB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highlight>
                  <a:srgbClr val="C389E3"/>
                </a:highlight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6200D31-31D4-2894-EFAD-AAC24FFAAF70}"/>
                </a:ext>
              </a:extLst>
            </p:cNvPr>
            <p:cNvSpPr txBox="1"/>
            <p:nvPr/>
          </p:nvSpPr>
          <p:spPr>
            <a:xfrm>
              <a:off x="469367" y="2221129"/>
              <a:ext cx="24131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/>
                <a:t>Les carrés roses représentent le positionnement souhaité et idéal de leur organisme selon les 2 destinataires</a:t>
              </a:r>
            </a:p>
            <a:p>
              <a:endParaRPr lang="fr-CA" sz="1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AE4C79-5A34-CBE2-E988-3126D363D897}"/>
                </a:ext>
              </a:extLst>
            </p:cNvPr>
            <p:cNvSpPr/>
            <p:nvPr/>
          </p:nvSpPr>
          <p:spPr>
            <a:xfrm>
              <a:off x="4376161" y="3467723"/>
              <a:ext cx="340599" cy="342492"/>
            </a:xfrm>
            <a:prstGeom prst="rect">
              <a:avLst/>
            </a:prstGeom>
            <a:solidFill>
              <a:srgbClr val="C16FB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dirty="0"/>
                <a:t>D1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EC28F1-0C7E-5F5F-2E8A-7471C10A003D}"/>
                </a:ext>
              </a:extLst>
            </p:cNvPr>
            <p:cNvSpPr/>
            <p:nvPr/>
          </p:nvSpPr>
          <p:spPr>
            <a:xfrm>
              <a:off x="4772165" y="3924299"/>
              <a:ext cx="340599" cy="342492"/>
            </a:xfrm>
            <a:prstGeom prst="rect">
              <a:avLst/>
            </a:prstGeom>
            <a:solidFill>
              <a:srgbClr val="C16FB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dirty="0"/>
                <a:t>D2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090881-910B-BF00-1170-7009B2F21C1B}"/>
                </a:ext>
              </a:extLst>
            </p:cNvPr>
            <p:cNvSpPr/>
            <p:nvPr/>
          </p:nvSpPr>
          <p:spPr>
            <a:xfrm>
              <a:off x="4392794" y="2887776"/>
              <a:ext cx="340599" cy="338244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dirty="0">
                  <a:solidFill>
                    <a:schemeClr val="bg1"/>
                  </a:solidFill>
                </a:rPr>
                <a:t>D1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B145328-BA2D-7392-AF77-4EC3B1B1E8D5}"/>
                </a:ext>
              </a:extLst>
            </p:cNvPr>
            <p:cNvSpPr txBox="1"/>
            <p:nvPr/>
          </p:nvSpPr>
          <p:spPr>
            <a:xfrm>
              <a:off x="131533" y="3402803"/>
              <a:ext cx="3124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/>
                <a:t>D1 : </a:t>
              </a:r>
              <a:r>
                <a:rPr lang="fr-CA" sz="1400" dirty="0"/>
                <a:t>Destinataires de l’organisme 1</a:t>
              </a:r>
            </a:p>
            <a:p>
              <a:endParaRPr lang="fr-CA" sz="1400" b="1" dirty="0"/>
            </a:p>
            <a:p>
              <a:r>
                <a:rPr lang="fr-CA" sz="1400" b="1" dirty="0"/>
                <a:t>D2 : </a:t>
              </a:r>
              <a:r>
                <a:rPr lang="fr-CA" sz="1400" dirty="0"/>
                <a:t>Destinataires de l’organisme 2</a:t>
              </a:r>
              <a:endParaRPr lang="fr-C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64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944E2E1B-3FE3-4649-A0DB-05C4603C6887}"/>
              </a:ext>
            </a:extLst>
          </p:cNvPr>
          <p:cNvSpPr txBox="1"/>
          <p:nvPr/>
        </p:nvSpPr>
        <p:spPr>
          <a:xfrm>
            <a:off x="140577" y="161824"/>
            <a:ext cx="21563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 b="1" dirty="0">
                <a:latin typeface="SofiaPro-Bold"/>
              </a:rPr>
              <a:t>Schéma des pratiques d’autonomie communautaires</a:t>
            </a:r>
            <a:endParaRPr lang="fr-CA" sz="1350" b="1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AFE3360-49BF-C665-8B48-D0701BD60595}"/>
              </a:ext>
            </a:extLst>
          </p:cNvPr>
          <p:cNvGrpSpPr/>
          <p:nvPr/>
        </p:nvGrpSpPr>
        <p:grpSpPr>
          <a:xfrm>
            <a:off x="272355" y="1157598"/>
            <a:ext cx="8871645" cy="4993108"/>
            <a:chOff x="272355" y="1157598"/>
            <a:chExt cx="8871645" cy="4993108"/>
          </a:xfrm>
        </p:grpSpPr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115FEB46-E9DA-4C53-A3EA-5534BD4B6A11}"/>
                </a:ext>
              </a:extLst>
            </p:cNvPr>
            <p:cNvSpPr/>
            <p:nvPr/>
          </p:nvSpPr>
          <p:spPr>
            <a:xfrm>
              <a:off x="2769722" y="1784299"/>
              <a:ext cx="3886200" cy="3124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2C9122D-4633-42C0-A190-5B9FFADFA7A5}"/>
                </a:ext>
              </a:extLst>
            </p:cNvPr>
            <p:cNvGrpSpPr/>
            <p:nvPr/>
          </p:nvGrpSpPr>
          <p:grpSpPr>
            <a:xfrm>
              <a:off x="2631609" y="1779538"/>
              <a:ext cx="3895725" cy="3128962"/>
              <a:chOff x="3589482" y="991177"/>
              <a:chExt cx="5194300" cy="4171949"/>
            </a:xfrm>
          </p:grpSpPr>
          <p:sp>
            <p:nvSpPr>
              <p:cNvPr id="6" name="Triangle rectangle 5">
                <a:extLst>
                  <a:ext uri="{FF2B5EF4-FFF2-40B4-BE49-F238E27FC236}">
                    <a16:creationId xmlns:a16="http://schemas.microsoft.com/office/drawing/2014/main" id="{25611F69-B22B-447C-BE64-CEEA673207B4}"/>
                  </a:ext>
                </a:extLst>
              </p:cNvPr>
              <p:cNvSpPr/>
              <p:nvPr/>
            </p:nvSpPr>
            <p:spPr>
              <a:xfrm>
                <a:off x="6192982" y="999835"/>
                <a:ext cx="2590800" cy="4163291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  <a:alpha val="82000"/>
                </a:schemeClr>
              </a:solidFill>
              <a:ln>
                <a:solidFill>
                  <a:srgbClr val="8FA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350"/>
              </a:p>
            </p:txBody>
          </p:sp>
          <p:sp>
            <p:nvSpPr>
              <p:cNvPr id="7" name="Triangle rectangle 6">
                <a:extLst>
                  <a:ext uri="{FF2B5EF4-FFF2-40B4-BE49-F238E27FC236}">
                    <a16:creationId xmlns:a16="http://schemas.microsoft.com/office/drawing/2014/main" id="{B5F002DB-5244-470A-803F-AADEF4258CE0}"/>
                  </a:ext>
                </a:extLst>
              </p:cNvPr>
              <p:cNvSpPr/>
              <p:nvPr/>
            </p:nvSpPr>
            <p:spPr>
              <a:xfrm flipH="1">
                <a:off x="3589482" y="991177"/>
                <a:ext cx="2590800" cy="4165599"/>
              </a:xfrm>
              <a:prstGeom prst="rtTriangle">
                <a:avLst/>
              </a:prstGeom>
              <a:gradFill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23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rgbClr val="4F95D5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350"/>
              </a:p>
            </p:txBody>
          </p:sp>
          <p:sp>
            <p:nvSpPr>
              <p:cNvPr id="9" name="Triangle isocèle 8">
                <a:extLst>
                  <a:ext uri="{FF2B5EF4-FFF2-40B4-BE49-F238E27FC236}">
                    <a16:creationId xmlns:a16="http://schemas.microsoft.com/office/drawing/2014/main" id="{F852D001-905E-4408-8138-9E4A7A4F578F}"/>
                  </a:ext>
                </a:extLst>
              </p:cNvPr>
              <p:cNvSpPr/>
              <p:nvPr/>
            </p:nvSpPr>
            <p:spPr>
              <a:xfrm>
                <a:off x="3602182" y="3740723"/>
                <a:ext cx="5181600" cy="1422403"/>
              </a:xfrm>
              <a:prstGeom prst="triangle">
                <a:avLst/>
              </a:prstGeom>
              <a:ln>
                <a:solidFill>
                  <a:srgbClr val="5B9BD5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35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2019B0-6E34-4A8D-A895-357EC67DFACE}"/>
                </a:ext>
              </a:extLst>
            </p:cNvPr>
            <p:cNvSpPr/>
            <p:nvPr/>
          </p:nvSpPr>
          <p:spPr>
            <a:xfrm>
              <a:off x="3612684" y="1243323"/>
              <a:ext cx="1943100" cy="428625"/>
            </a:xfrm>
            <a:prstGeom prst="rect">
              <a:avLst/>
            </a:prstGeom>
            <a:solidFill>
              <a:srgbClr val="C16FB3"/>
            </a:solidFill>
            <a:ln>
              <a:solidFill>
                <a:srgbClr val="C1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350" b="1">
                  <a:latin typeface="SofiaProRegular"/>
                </a:rPr>
                <a:t>MANDAT D’EXPERTISE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F08F8-E38E-4901-A4B2-1EB4F86136E0}"/>
                </a:ext>
              </a:extLst>
            </p:cNvPr>
            <p:cNvSpPr/>
            <p:nvPr/>
          </p:nvSpPr>
          <p:spPr>
            <a:xfrm>
              <a:off x="1783884" y="5097052"/>
              <a:ext cx="1943100" cy="525390"/>
            </a:xfrm>
            <a:prstGeom prst="rect">
              <a:avLst/>
            </a:prstGeom>
            <a:solidFill>
              <a:srgbClr val="123FB2"/>
            </a:solidFill>
            <a:ln>
              <a:solidFill>
                <a:srgbClr val="123F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350" b="1">
                  <a:latin typeface="SofiaProRegular"/>
                </a:rPr>
                <a:t>MANDAT DE REPRÉSENTATION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11BA56-7DA9-4D19-8509-4F8157F3B8A9}"/>
                </a:ext>
              </a:extLst>
            </p:cNvPr>
            <p:cNvSpPr/>
            <p:nvPr/>
          </p:nvSpPr>
          <p:spPr>
            <a:xfrm>
              <a:off x="5477203" y="5097052"/>
              <a:ext cx="1943100" cy="525390"/>
            </a:xfrm>
            <a:prstGeom prst="rect">
              <a:avLst/>
            </a:prstGeom>
            <a:solidFill>
              <a:srgbClr val="00B3C2"/>
            </a:solidFill>
            <a:ln>
              <a:solidFill>
                <a:srgbClr val="00B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350" b="1">
                  <a:latin typeface="SofiaProRegular"/>
                </a:rPr>
                <a:t>MANDAT DE PARTICIPATION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D8ADB85-5E65-4F6C-A9C0-B7956619DE8B}"/>
                </a:ext>
              </a:extLst>
            </p:cNvPr>
            <p:cNvSpPr txBox="1"/>
            <p:nvPr/>
          </p:nvSpPr>
          <p:spPr>
            <a:xfrm>
              <a:off x="5658719" y="1157598"/>
              <a:ext cx="1831723" cy="150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200" b="1">
                  <a:solidFill>
                    <a:srgbClr val="C16FB3"/>
                  </a:solidFill>
                  <a:latin typeface="SofiaPro-Bold"/>
                </a:rPr>
                <a:t>PRATIQUES</a:t>
              </a:r>
            </a:p>
            <a:p>
              <a:pPr algn="l"/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Prescrire les outils et/ou guider les destinataires</a:t>
              </a:r>
            </a:p>
            <a:p>
              <a:pPr algn="l"/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à partir d’un savoir spécifique pour faire face aux</a:t>
              </a:r>
            </a:p>
            <a:p>
              <a:pPr algn="l"/>
              <a:r>
                <a:rPr lang="fr-CA" sz="1050">
                  <a:solidFill>
                    <a:srgbClr val="000000"/>
                  </a:solidFill>
                  <a:latin typeface="SofiaProRegular"/>
                </a:rPr>
                <a:t>difficultés rencontrées</a:t>
              </a:r>
            </a:p>
            <a:p>
              <a:pPr algn="l"/>
              <a:endParaRPr lang="fr-CA" sz="450">
                <a:solidFill>
                  <a:srgbClr val="000000"/>
                </a:solidFill>
                <a:latin typeface="SofiaProRegular"/>
              </a:endParaRPr>
            </a:p>
            <a:p>
              <a:pPr algn="l"/>
              <a:r>
                <a:rPr lang="fr-CA" sz="1200" b="1">
                  <a:solidFill>
                    <a:srgbClr val="C16FB3"/>
                  </a:solidFill>
                  <a:latin typeface="SofiaPro-Bold"/>
                </a:rPr>
                <a:t>AUTONOMIE</a:t>
              </a:r>
            </a:p>
            <a:p>
              <a:pPr algn="l"/>
              <a:r>
                <a:rPr lang="fr-CA" sz="1050">
                  <a:solidFill>
                    <a:srgbClr val="000000"/>
                  </a:solidFill>
                  <a:latin typeface="SofiaProRegular"/>
                </a:rPr>
                <a:t>Orientée</a:t>
              </a:r>
              <a:endParaRPr lang="fr-CA" sz="105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2643D1A-93E5-4504-BD79-3E305BB97403}"/>
                </a:ext>
              </a:extLst>
            </p:cNvPr>
            <p:cNvSpPr txBox="1"/>
            <p:nvPr/>
          </p:nvSpPr>
          <p:spPr>
            <a:xfrm>
              <a:off x="7490441" y="4775997"/>
              <a:ext cx="1653559" cy="13388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fr-CA" sz="1200" b="1">
                  <a:solidFill>
                    <a:srgbClr val="00B3C2"/>
                  </a:solidFill>
                  <a:latin typeface="SofiaProRegular"/>
                </a:rPr>
                <a:t>PRATIQUES</a:t>
              </a:r>
            </a:p>
            <a:p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Favoriser l’implication des destinataires dans la définition des problèmes et des solutions</a:t>
              </a:r>
            </a:p>
            <a:p>
              <a:pPr algn="l"/>
              <a:endParaRPr lang="fr-FR" sz="450">
                <a:solidFill>
                  <a:srgbClr val="000000"/>
                </a:solidFill>
                <a:latin typeface="SofiaProRegular"/>
              </a:endParaRPr>
            </a:p>
            <a:p>
              <a:pPr algn="l"/>
              <a:r>
                <a:rPr lang="fr-CA" sz="1200" b="1">
                  <a:solidFill>
                    <a:srgbClr val="00B3C2"/>
                  </a:solidFill>
                  <a:latin typeface="SofiaProRegular"/>
                </a:rPr>
                <a:t>AUTONOMIE</a:t>
              </a:r>
            </a:p>
            <a:p>
              <a:pPr algn="l"/>
              <a:r>
                <a:rPr lang="fr-CA" sz="1050">
                  <a:solidFill>
                    <a:srgbClr val="000000"/>
                  </a:solidFill>
                  <a:latin typeface="SofiaProRegular"/>
                </a:rPr>
                <a:t>Partagée</a:t>
              </a:r>
              <a:endParaRPr lang="fr-CA" sz="1050">
                <a:latin typeface="SofiaProRegular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E970E13-55E4-41F5-8132-63D61EC0EFA2}"/>
                </a:ext>
              </a:extLst>
            </p:cNvPr>
            <p:cNvSpPr txBox="1"/>
            <p:nvPr/>
          </p:nvSpPr>
          <p:spPr>
            <a:xfrm>
              <a:off x="458090" y="4488713"/>
              <a:ext cx="137725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200" b="1">
                  <a:solidFill>
                    <a:srgbClr val="123FB2"/>
                  </a:solidFill>
                  <a:latin typeface="SofiaProRegular"/>
                </a:rPr>
                <a:t>PRATIQUES</a:t>
              </a:r>
            </a:p>
            <a:p>
              <a:pPr algn="l"/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Revendiquer des changements de pratiques et/ou de structures</a:t>
              </a:r>
            </a:p>
            <a:p>
              <a:pPr algn="l"/>
              <a:r>
                <a:rPr lang="fr-FR" sz="1050">
                  <a:solidFill>
                    <a:srgbClr val="000000"/>
                  </a:solidFill>
                  <a:latin typeface="SofiaProRegular"/>
                </a:rPr>
                <a:t>face aux problèmes collectifs d’inégalités</a:t>
              </a:r>
            </a:p>
            <a:p>
              <a:pPr algn="l"/>
              <a:endParaRPr lang="fr-FR" sz="450">
                <a:solidFill>
                  <a:srgbClr val="000000"/>
                </a:solidFill>
                <a:latin typeface="SofiaProRegular"/>
              </a:endParaRPr>
            </a:p>
            <a:p>
              <a:pPr algn="l"/>
              <a:r>
                <a:rPr lang="fr-CA" sz="1200" b="1">
                  <a:solidFill>
                    <a:srgbClr val="123FB2"/>
                  </a:solidFill>
                  <a:latin typeface="SofiaProRegular"/>
                </a:rPr>
                <a:t>AUTONOMIE</a:t>
              </a:r>
            </a:p>
            <a:p>
              <a:pPr algn="l"/>
              <a:r>
                <a:rPr lang="fr-CA" sz="1050">
                  <a:solidFill>
                    <a:srgbClr val="000000"/>
                  </a:solidFill>
                  <a:latin typeface="SofiaProRegular"/>
                </a:rPr>
                <a:t>Anticipée</a:t>
              </a:r>
              <a:endParaRPr lang="fr-CA" sz="1050">
                <a:latin typeface="SofiaProRegular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616000B-184E-79B5-3E1F-75794EC73C19}"/>
                </a:ext>
              </a:extLst>
            </p:cNvPr>
            <p:cNvSpPr txBox="1"/>
            <p:nvPr/>
          </p:nvSpPr>
          <p:spPr>
            <a:xfrm>
              <a:off x="612009" y="1284715"/>
              <a:ext cx="2998855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CA" sz="1400" b="1"/>
                <a:t>Les carrés bleus représentent le positionnement actuel de leur organisme selon les 2 </a:t>
              </a:r>
              <a:r>
                <a:rPr lang="fr-CA" sz="1400" b="1" err="1"/>
                <a:t>intervenant</a:t>
              </a:r>
              <a:r>
                <a:rPr lang="fr-CA" sz="1400" b="1" i="0" err="1">
                  <a:effectLst/>
                  <a:latin typeface="WordVisi_MSFontService"/>
                </a:rPr>
                <a:t>·e·s</a:t>
              </a:r>
              <a:endParaRPr lang="fr-CA" sz="1400" b="1"/>
            </a:p>
            <a:p>
              <a:endParaRPr lang="fr-CA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8D4F98-B097-8374-AF90-090C6CC79890}"/>
                </a:ext>
              </a:extLst>
            </p:cNvPr>
            <p:cNvSpPr/>
            <p:nvPr/>
          </p:nvSpPr>
          <p:spPr>
            <a:xfrm>
              <a:off x="4895269" y="2717405"/>
              <a:ext cx="340599" cy="338244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>
                  <a:solidFill>
                    <a:schemeClr val="bg1"/>
                  </a:solidFill>
                </a:rPr>
                <a:t>I2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194830-9C61-2DEB-68AE-9B37C9AB9720}"/>
                </a:ext>
              </a:extLst>
            </p:cNvPr>
            <p:cNvSpPr/>
            <p:nvPr/>
          </p:nvSpPr>
          <p:spPr>
            <a:xfrm>
              <a:off x="312930" y="1370741"/>
              <a:ext cx="289554" cy="274181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7C5235E-46CD-C1F8-B506-5BF0F8AA91C9}"/>
                </a:ext>
              </a:extLst>
            </p:cNvPr>
            <p:cNvSpPr/>
            <p:nvPr/>
          </p:nvSpPr>
          <p:spPr>
            <a:xfrm>
              <a:off x="277131" y="2187309"/>
              <a:ext cx="325353" cy="351763"/>
            </a:xfrm>
            <a:prstGeom prst="rect">
              <a:avLst/>
            </a:prstGeom>
            <a:solidFill>
              <a:srgbClr val="C16FB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highlight>
                  <a:srgbClr val="C389E3"/>
                </a:highlight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6200D31-31D4-2894-EFAD-AAC24FFAAF70}"/>
                </a:ext>
              </a:extLst>
            </p:cNvPr>
            <p:cNvSpPr txBox="1"/>
            <p:nvPr/>
          </p:nvSpPr>
          <p:spPr>
            <a:xfrm>
              <a:off x="610189" y="2138528"/>
              <a:ext cx="24131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/>
                <a:t>Les carrés roses représentent le positionnement souhaité et idéal de leur organisme selon les 2 </a:t>
              </a:r>
              <a:r>
                <a:rPr lang="fr-CA" sz="1400" b="1" err="1"/>
                <a:t>intervenant</a:t>
              </a:r>
              <a:r>
                <a:rPr lang="fr-CA" sz="1400" b="1" i="0" err="1">
                  <a:effectLst/>
                  <a:latin typeface="WordVisi_MSFontService"/>
                </a:rPr>
                <a:t>·e·s</a:t>
              </a:r>
              <a:endParaRPr lang="fr-CA" sz="1400" b="1"/>
            </a:p>
            <a:p>
              <a:endParaRPr lang="fr-CA" sz="1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AE4C79-5A34-CBE2-E988-3126D363D897}"/>
                </a:ext>
              </a:extLst>
            </p:cNvPr>
            <p:cNvSpPr/>
            <p:nvPr/>
          </p:nvSpPr>
          <p:spPr>
            <a:xfrm>
              <a:off x="4413934" y="3202864"/>
              <a:ext cx="340599" cy="342492"/>
            </a:xfrm>
            <a:prstGeom prst="rect">
              <a:avLst/>
            </a:prstGeom>
            <a:solidFill>
              <a:srgbClr val="C16FB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/>
                <a:t>I1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EC28F1-0C7E-5F5F-2E8A-7471C10A003D}"/>
                </a:ext>
              </a:extLst>
            </p:cNvPr>
            <p:cNvSpPr/>
            <p:nvPr/>
          </p:nvSpPr>
          <p:spPr>
            <a:xfrm>
              <a:off x="5585311" y="3623769"/>
              <a:ext cx="340599" cy="342492"/>
            </a:xfrm>
            <a:prstGeom prst="rect">
              <a:avLst/>
            </a:prstGeom>
            <a:solidFill>
              <a:srgbClr val="C16FB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/>
                <a:t>I2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090881-910B-BF00-1170-7009B2F21C1B}"/>
                </a:ext>
              </a:extLst>
            </p:cNvPr>
            <p:cNvSpPr/>
            <p:nvPr/>
          </p:nvSpPr>
          <p:spPr>
            <a:xfrm>
              <a:off x="3644933" y="3095915"/>
              <a:ext cx="340599" cy="338244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>
                  <a:solidFill>
                    <a:schemeClr val="bg1"/>
                  </a:solidFill>
                </a:rPr>
                <a:t>I1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B145328-BA2D-7392-AF77-4EC3B1B1E8D5}"/>
                </a:ext>
              </a:extLst>
            </p:cNvPr>
            <p:cNvSpPr txBox="1"/>
            <p:nvPr/>
          </p:nvSpPr>
          <p:spPr>
            <a:xfrm>
              <a:off x="272355" y="3320202"/>
              <a:ext cx="3124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/>
                <a:t>I1 : </a:t>
              </a:r>
              <a:r>
                <a:rPr lang="fr-CA" sz="1400" dirty="0" err="1"/>
                <a:t>Intervenant</a:t>
              </a:r>
              <a:r>
                <a:rPr lang="fr-CA" sz="1400" i="0" dirty="0" err="1">
                  <a:effectLst/>
                  <a:latin typeface="WordVisi_MSFontService"/>
                </a:rPr>
                <a:t>·e</a:t>
              </a:r>
              <a:r>
                <a:rPr lang="fr-CA" sz="1400" i="0" dirty="0">
                  <a:effectLst/>
                  <a:latin typeface="WordVisi_MSFontService"/>
                </a:rPr>
                <a:t> </a:t>
              </a:r>
              <a:r>
                <a:rPr lang="fr-CA" sz="1400" dirty="0"/>
                <a:t>de l’organisme 1</a:t>
              </a:r>
            </a:p>
            <a:p>
              <a:endParaRPr lang="fr-CA" sz="1400" b="1" dirty="0"/>
            </a:p>
            <a:p>
              <a:r>
                <a:rPr lang="fr-CA" sz="1400" b="1" dirty="0"/>
                <a:t>I2 : </a:t>
              </a:r>
              <a:r>
                <a:rPr lang="fr-CA" sz="1400" dirty="0" err="1"/>
                <a:t>Intervenant</a:t>
              </a:r>
              <a:r>
                <a:rPr lang="fr-CA" sz="1400" i="0" dirty="0" err="1">
                  <a:effectLst/>
                  <a:latin typeface="WordVisi_MSFontService"/>
                </a:rPr>
                <a:t>·e</a:t>
              </a:r>
              <a:r>
                <a:rPr lang="fr-CA" sz="1400" i="0" dirty="0">
                  <a:effectLst/>
                  <a:latin typeface="WordVisi_MSFontService"/>
                </a:rPr>
                <a:t> </a:t>
              </a:r>
              <a:r>
                <a:rPr lang="fr-CA" sz="1400" dirty="0"/>
                <a:t>de l’organisme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84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48" y="1888435"/>
            <a:ext cx="8421818" cy="2697323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200567B-9142-40C8-69E9-87C21A4A431C}"/>
              </a:ext>
            </a:extLst>
          </p:cNvPr>
          <p:cNvGrpSpPr/>
          <p:nvPr/>
        </p:nvGrpSpPr>
        <p:grpSpPr>
          <a:xfrm>
            <a:off x="59889" y="122178"/>
            <a:ext cx="9024219" cy="1283377"/>
            <a:chOff x="59889" y="122178"/>
            <a:chExt cx="9024219" cy="128337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5C1E17F-2E6B-D6E5-6A2C-D136109A404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61" b="30176"/>
            <a:stretch/>
          </p:blipFill>
          <p:spPr>
            <a:xfrm rot="10800000" flipH="1">
              <a:off x="59889" y="122178"/>
              <a:ext cx="9024219" cy="1283377"/>
            </a:xfrm>
            <a:prstGeom prst="rect">
              <a:avLst/>
            </a:prstGeom>
          </p:spPr>
        </p:pic>
        <p:sp>
          <p:nvSpPr>
            <p:cNvPr id="7" name="ZoneTexte 1">
              <a:extLst>
                <a:ext uri="{FF2B5EF4-FFF2-40B4-BE49-F238E27FC236}">
                  <a16:creationId xmlns:a16="http://schemas.microsoft.com/office/drawing/2014/main" id="{004C327D-3998-9881-EC38-9F4B77EC3C04}"/>
                </a:ext>
              </a:extLst>
            </p:cNvPr>
            <p:cNvSpPr txBox="1"/>
            <p:nvPr/>
          </p:nvSpPr>
          <p:spPr>
            <a:xfrm>
              <a:off x="59889" y="256034"/>
              <a:ext cx="6303025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Outil 29 </a:t>
              </a:r>
              <a:r>
                <a:rPr lang="fr-CA" sz="2400" b="1" kern="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/>
                </a:rPr>
                <a:t>–</a:t>
              </a:r>
              <a: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Illustration du schéma</a:t>
              </a:r>
              <a:b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Contexte inter-organismes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46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3F471B-F113-FFAF-8561-B5A0A7267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880" y="2721258"/>
            <a:ext cx="1428750" cy="45005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4523D5-9335-8E6D-46D8-E2EAAECFC48D}"/>
              </a:ext>
            </a:extLst>
          </p:cNvPr>
          <p:cNvSpPr txBox="1"/>
          <p:nvPr/>
        </p:nvSpPr>
        <p:spPr>
          <a:xfrm>
            <a:off x="960418" y="3429000"/>
            <a:ext cx="6379679" cy="21005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825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êtes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autorisé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 à :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Partager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– Copier,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distribuer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et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communiquer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le matériel par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moyens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et sous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formats.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Adapter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– Remixer, transformer et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créer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du matériel.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825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Selon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 les conditions </a:t>
            </a:r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suivantes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 :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Paternité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citer le nom de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l’auteur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original.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Pas </a:t>
            </a:r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d’utilisation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commerciale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n’avez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pas le droit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d’utiliser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le matériel à des fins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commerciales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825" b="1" dirty="0" err="1">
                <a:solidFill>
                  <a:srgbClr val="000000"/>
                </a:solidFill>
                <a:latin typeface="Calibri"/>
                <a:cs typeface="Segoe UI"/>
              </a:rPr>
              <a:t>Mêmes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Segoe UI"/>
              </a:rPr>
              <a:t> conditions –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Si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remixez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transformez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ou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créez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du matériel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composant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originale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diffuser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modifiée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avec la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même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825" dirty="0" err="1">
                <a:solidFill>
                  <a:srgbClr val="000000"/>
                </a:solidFill>
                <a:latin typeface="Calibri"/>
                <a:cs typeface="Segoe UI"/>
              </a:rPr>
              <a:t>licence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825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825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Pour citer </a:t>
            </a:r>
            <a:r>
              <a:rPr lang="en-US" sz="825" b="1" dirty="0" err="1">
                <a:solidFill>
                  <a:srgbClr val="000000"/>
                </a:solidFill>
                <a:latin typeface="Calibri"/>
                <a:cs typeface="Calibri"/>
              </a:rPr>
              <a:t>cet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825" b="1" dirty="0" err="1">
                <a:solidFill>
                  <a:srgbClr val="000000"/>
                </a:solidFill>
                <a:latin typeface="Calibri"/>
                <a:cs typeface="Calibri"/>
              </a:rPr>
              <a:t>outil</a:t>
            </a:r>
            <a:r>
              <a:rPr lang="en-US" sz="825" b="1" dirty="0">
                <a:solidFill>
                  <a:srgbClr val="000000"/>
                </a:solidFill>
                <a:latin typeface="Calibri"/>
                <a:cs typeface="Calibri"/>
              </a:rPr>
              <a:t> : </a:t>
            </a:r>
          </a:p>
          <a:p>
            <a:pPr lvl="1"/>
            <a:r>
              <a:rPr lang="fr-CA" sz="825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Parazelli</a:t>
            </a:r>
            <a:r>
              <a:rPr lang="fr-CA" sz="825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, M. et Campeau, A. (2022). Outil 29 – Illustration du schéma – Contexte inter-organismes. Dans </a:t>
            </a:r>
            <a:r>
              <a:rPr lang="fr-CA" sz="825" i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Pratiques d’action communautaire et d’autonomie des destinataires</a:t>
            </a:r>
            <a:r>
              <a:rPr lang="fr-CA" sz="825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fr-CA" sz="825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  <a:hlinkClick r:id="rId4"/>
              </a:rPr>
              <a:t>https://autonomiecommunautaire.uqam.ca/wp-content/uploads/sites/34/2022/11/Outil-29.pptx</a:t>
            </a:r>
            <a:r>
              <a:rPr lang="fr-CA" sz="825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fr-CA" sz="825" u="sng" dirty="0">
                <a:solidFill>
                  <a:srgbClr val="0563C1"/>
                </a:solidFill>
                <a:latin typeface="Calibri"/>
                <a:ea typeface="Calibri" panose="020F0502020204030204" pitchFamily="34" charset="0"/>
                <a:cs typeface="Calibri"/>
                <a:hlinkClick r:id="rId5"/>
              </a:rPr>
              <a:t>Licence CC BY NC SA 4,0 International</a:t>
            </a:r>
            <a:r>
              <a:rPr lang="fr-CA" sz="825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fr-CA" sz="12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en-US" sz="82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Image 9" descr="Une image contenant texte, piscine à balles, clipart&#10;&#10;Description générée automatiquement">
            <a:extLst>
              <a:ext uri="{FF2B5EF4-FFF2-40B4-BE49-F238E27FC236}">
                <a16:creationId xmlns:a16="http://schemas.microsoft.com/office/drawing/2014/main" id="{904AD8F1-A9B1-9DE3-0070-A5C195AFB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28" y="2770298"/>
            <a:ext cx="1021556" cy="3571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98CD069-C392-AE09-33F5-02FE7811956E}"/>
              </a:ext>
            </a:extLst>
          </p:cNvPr>
          <p:cNvSpPr txBox="1"/>
          <p:nvPr/>
        </p:nvSpPr>
        <p:spPr>
          <a:xfrm>
            <a:off x="2533897" y="2738247"/>
            <a:ext cx="3905498" cy="4501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825" dirty="0">
                <a:latin typeface="Calibri"/>
              </a:rPr>
              <a:t>Sauf </a:t>
            </a:r>
            <a:r>
              <a:rPr lang="fr-FR" sz="825" dirty="0">
                <a:latin typeface="Calibri"/>
              </a:rPr>
              <a:t>indications</a:t>
            </a:r>
            <a:r>
              <a:rPr lang="fr-CA" sz="825" dirty="0">
                <a:latin typeface="Calibri"/>
              </a:rPr>
              <a:t> contraires, le contenu de ce document</a:t>
            </a:r>
            <a:r>
              <a:rPr lang="fr-CA" sz="825" dirty="0">
                <a:latin typeface="Calibri"/>
                <a:cs typeface="Calibri"/>
              </a:rPr>
              <a:t> électronique est disponible en vertu des conditions de la</a:t>
            </a:r>
            <a:r>
              <a:rPr lang="fr-CA" sz="825" dirty="0">
                <a:solidFill>
                  <a:srgbClr val="316886"/>
                </a:solidFill>
                <a:latin typeface="Calibri"/>
                <a:cs typeface="Calibri"/>
              </a:rPr>
              <a:t> </a:t>
            </a:r>
            <a:r>
              <a:rPr lang="fr-CA" sz="825" dirty="0">
                <a:solidFill>
                  <a:srgbClr val="316886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FR" sz="825" dirty="0">
                <a:solidFill>
                  <a:srgbClr val="316886"/>
                </a:solidFill>
                <a:latin typeface="Calibri"/>
                <a:cs typeface="Calibri"/>
              </a:rPr>
              <a:t> </a:t>
            </a:r>
            <a:endParaRPr lang="fr-FR" sz="825" dirty="0">
              <a:solidFill>
                <a:srgbClr val="316886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3803113-BD6D-56D6-B30A-9DDF679F4855}"/>
              </a:ext>
            </a:extLst>
          </p:cNvPr>
          <p:cNvGrpSpPr/>
          <p:nvPr/>
        </p:nvGrpSpPr>
        <p:grpSpPr>
          <a:xfrm>
            <a:off x="59889" y="122178"/>
            <a:ext cx="9024219" cy="1283377"/>
            <a:chOff x="59889" y="122178"/>
            <a:chExt cx="9024219" cy="128337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079F4CB-11DC-7B5A-02BB-2456C1E7A2D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61" b="30176"/>
            <a:stretch/>
          </p:blipFill>
          <p:spPr>
            <a:xfrm rot="10800000" flipH="1">
              <a:off x="59889" y="122178"/>
              <a:ext cx="9024219" cy="1283377"/>
            </a:xfrm>
            <a:prstGeom prst="rect">
              <a:avLst/>
            </a:prstGeom>
          </p:spPr>
        </p:pic>
        <p:sp>
          <p:nvSpPr>
            <p:cNvPr id="6" name="ZoneTexte 1">
              <a:extLst>
                <a:ext uri="{FF2B5EF4-FFF2-40B4-BE49-F238E27FC236}">
                  <a16:creationId xmlns:a16="http://schemas.microsoft.com/office/drawing/2014/main" id="{D929FB00-D708-5B32-26D3-4D4596478D22}"/>
                </a:ext>
              </a:extLst>
            </p:cNvPr>
            <p:cNvSpPr txBox="1"/>
            <p:nvPr/>
          </p:nvSpPr>
          <p:spPr>
            <a:xfrm>
              <a:off x="59889" y="256034"/>
              <a:ext cx="6303025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Outil 29 </a:t>
              </a:r>
              <a:r>
                <a:rPr lang="fr-CA" sz="2400" b="1" kern="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/>
                </a:rPr>
                <a:t>–</a:t>
              </a:r>
              <a: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Illustration du schéma</a:t>
              </a:r>
              <a:b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fr-CA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Contexte inter-organismes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B5A373A6-B36D-1D47-828C-33D7685AE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5" y="4643720"/>
            <a:ext cx="880065" cy="8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d1e05-3619-4b31-b069-25b4a8865b50">
      <Terms xmlns="http://schemas.microsoft.com/office/infopath/2007/PartnerControls"/>
    </lcf76f155ced4ddcb4097134ff3c332f>
    <TaxCatchAll xmlns="5198b5d7-3ce9-432a-87a5-79dd405512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BE9F4D96C24409E490DA79CACB737" ma:contentTypeVersion="15" ma:contentTypeDescription="Crée un document." ma:contentTypeScope="" ma:versionID="fcc0e051f5081cf7be2fd793c6d65ea4">
  <xsd:schema xmlns:xsd="http://www.w3.org/2001/XMLSchema" xmlns:xs="http://www.w3.org/2001/XMLSchema" xmlns:p="http://schemas.microsoft.com/office/2006/metadata/properties" xmlns:ns2="49ad1e05-3619-4b31-b069-25b4a8865b50" xmlns:ns3="5198b5d7-3ce9-432a-87a5-79dd4055125b" targetNamespace="http://schemas.microsoft.com/office/2006/metadata/properties" ma:root="true" ma:fieldsID="d63ee83196891516714bd98eba6ecd38" ns2:_="" ns3:_="">
    <xsd:import namespace="49ad1e05-3619-4b31-b069-25b4a8865b50"/>
    <xsd:import namespace="5198b5d7-3ce9-432a-87a5-79dd40551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1e05-3619-4b31-b069-25b4a8865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45bba45-d53b-4c34-89e1-5d6d24502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b5d7-3ce9-432a-87a5-79dd40551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b893aa9-3b6d-4de3-8880-c8f05c6668be}" ma:internalName="TaxCatchAll" ma:showField="CatchAllData" ma:web="5198b5d7-3ce9-432a-87a5-79dd40551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24C15-5008-43F3-AE2C-55EADECE5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2B70A-0CF7-4D01-9607-0C63E5548D44}">
  <ds:schemaRefs>
    <ds:schemaRef ds:uri="http://purl.org/dc/elements/1.1/"/>
    <ds:schemaRef ds:uri="http://purl.org/dc/dcmitype/"/>
    <ds:schemaRef ds:uri="5198b5d7-3ce9-432a-87a5-79dd4055125b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9ad1e05-3619-4b31-b069-25b4a8865b50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FDCBC5-214C-4657-B93F-FB7F4B491E9E}">
  <ds:schemaRefs>
    <ds:schemaRef ds:uri="49ad1e05-3619-4b31-b069-25b4a8865b50"/>
    <ds:schemaRef ds:uri="5198b5d7-3ce9-432a-87a5-79dd40551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463</Words>
  <Application>Microsoft Office PowerPoint</Application>
  <PresentationFormat>Affichage à l'écran (4:3)</PresentationFormat>
  <Paragraphs>78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SofiaPro-Bold</vt:lpstr>
      <vt:lpstr>SofiaProRegular</vt:lpstr>
      <vt:lpstr>WordVisi_MSFontService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Audréanne Campeau</dc:creator>
  <cp:lastModifiedBy>Flamand, Philippe R.</cp:lastModifiedBy>
  <cp:revision>3</cp:revision>
  <dcterms:created xsi:type="dcterms:W3CDTF">2022-02-28T14:02:41Z</dcterms:created>
  <dcterms:modified xsi:type="dcterms:W3CDTF">2022-12-12T21:46:02Z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0x010100645BE9F4D96C24409E490DA79CACB737</vt:lpwstr>
  </property>
  <property fmtid="{D5CDD505-2E9C-101B-9397-08002B2CF9AE}" pid="3" name="MediaServiceImageTags">
    <vt:lpwstr/>
  </property>
</Properties>
</file>