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35" r:id="rId5"/>
    <p:sldId id="338" r:id="rId6"/>
    <p:sldId id="339" r:id="rId7"/>
    <p:sldId id="340" r:id="rId8"/>
    <p:sldId id="341" r:id="rId9"/>
    <p:sldId id="261" r:id="rId10"/>
    <p:sldId id="262" r:id="rId11"/>
    <p:sldId id="263" r:id="rId12"/>
    <p:sldId id="264" r:id="rId13"/>
    <p:sldId id="342" r:id="rId14"/>
    <p:sldId id="343" r:id="rId15"/>
    <p:sldId id="347" r:id="rId16"/>
    <p:sldId id="345" r:id="rId17"/>
    <p:sldId id="346" r:id="rId18"/>
    <p:sldId id="336" r:id="rId19"/>
    <p:sldId id="337" r:id="rId20"/>
  </p:sldIdLst>
  <p:sldSz cx="106807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3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DF5"/>
    <a:srgbClr val="FFFFFF"/>
    <a:srgbClr val="479CF8"/>
    <a:srgbClr val="489FF9"/>
    <a:srgbClr val="469BF8"/>
    <a:srgbClr val="4599F7"/>
    <a:srgbClr val="4FADFC"/>
    <a:srgbClr val="B15403"/>
    <a:srgbClr val="408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CF093-74C4-4F9E-B333-FBD2E9579F89}" v="5" dt="2022-10-20T21:51:17.538"/>
    <p1510:client id="{26F0AE79-5AB7-4C42-8B5C-26A4635A3E94}" v="107" dt="2022-10-20T20:50:15.524"/>
    <p1510:client id="{364032B4-97FA-45A0-BEAD-F90E2590E233}" v="173" dt="2022-10-20T21:47:19.851"/>
    <p1510:client id="{3CAE3982-BA17-4735-83CD-1516C3CB9BAC}" v="30" dt="2022-10-20T21:30:53.480"/>
    <p1510:client id="{541AAA73-8D29-4557-8E1D-264214FC0264}" v="1" dt="2022-10-20T18:27:50.220"/>
    <p1510:client id="{D2582037-9A81-4845-AD08-59B0FD7056C5}" v="26" dt="2022-11-07T18:31:35.380"/>
    <p1510:client id="{E6E88B41-1158-4C2E-8E46-95A7BBB1C4C8}" v="140" dt="2022-10-20T18:30:37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72" y="-60"/>
      </p:cViewPr>
      <p:guideLst>
        <p:guide orient="horz" pos="2183"/>
        <p:guide pos="33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088" y="1122363"/>
            <a:ext cx="8010525" cy="2387600"/>
          </a:xfrm>
        </p:spPr>
        <p:txBody>
          <a:bodyPr anchor="b"/>
          <a:lstStyle>
            <a:lvl1pPr algn="ctr">
              <a:defRPr sz="5256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88" y="3602038"/>
            <a:ext cx="8010525" cy="1655762"/>
          </a:xfrm>
        </p:spPr>
        <p:txBody>
          <a:bodyPr/>
          <a:lstStyle>
            <a:lvl1pPr marL="0" indent="0" algn="ctr">
              <a:buNone/>
              <a:defRPr sz="2102"/>
            </a:lvl1pPr>
            <a:lvl2pPr marL="400507" indent="0" algn="ctr">
              <a:buNone/>
              <a:defRPr sz="1752"/>
            </a:lvl2pPr>
            <a:lvl3pPr marL="801014" indent="0" algn="ctr">
              <a:buNone/>
              <a:defRPr sz="1577"/>
            </a:lvl3pPr>
            <a:lvl4pPr marL="1201522" indent="0" algn="ctr">
              <a:buNone/>
              <a:defRPr sz="1402"/>
            </a:lvl4pPr>
            <a:lvl5pPr marL="1602029" indent="0" algn="ctr">
              <a:buNone/>
              <a:defRPr sz="1402"/>
            </a:lvl5pPr>
            <a:lvl6pPr marL="2002536" indent="0" algn="ctr">
              <a:buNone/>
              <a:defRPr sz="1402"/>
            </a:lvl6pPr>
            <a:lvl7pPr marL="2403043" indent="0" algn="ctr">
              <a:buNone/>
              <a:defRPr sz="1402"/>
            </a:lvl7pPr>
            <a:lvl8pPr marL="2803550" indent="0" algn="ctr">
              <a:buNone/>
              <a:defRPr sz="1402"/>
            </a:lvl8pPr>
            <a:lvl9pPr marL="3204058" indent="0" algn="ctr">
              <a:buNone/>
              <a:defRPr sz="1402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83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11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376" y="365125"/>
            <a:ext cx="2303026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298" y="365125"/>
            <a:ext cx="677556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346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84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35" y="1709739"/>
            <a:ext cx="9212104" cy="2852737"/>
          </a:xfrm>
        </p:spPr>
        <p:txBody>
          <a:bodyPr anchor="b"/>
          <a:lstStyle>
            <a:lvl1pPr>
              <a:defRPr sz="5256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35" y="4589464"/>
            <a:ext cx="9212104" cy="1500187"/>
          </a:xfrm>
        </p:spPr>
        <p:txBody>
          <a:bodyPr/>
          <a:lstStyle>
            <a:lvl1pPr marL="0" indent="0">
              <a:buNone/>
              <a:defRPr sz="2102">
                <a:solidFill>
                  <a:schemeClr val="tx1">
                    <a:tint val="75000"/>
                  </a:schemeClr>
                </a:solidFill>
              </a:defRPr>
            </a:lvl1pPr>
            <a:lvl2pPr marL="400507" indent="0">
              <a:buNone/>
              <a:defRPr sz="1752">
                <a:solidFill>
                  <a:schemeClr val="tx1">
                    <a:tint val="75000"/>
                  </a:schemeClr>
                </a:solidFill>
              </a:defRPr>
            </a:lvl2pPr>
            <a:lvl3pPr marL="801014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3pPr>
            <a:lvl4pPr marL="1201522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4pPr>
            <a:lvl5pPr marL="1602029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5pPr>
            <a:lvl6pPr marL="2002536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6pPr>
            <a:lvl7pPr marL="2403043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7pPr>
            <a:lvl8pPr marL="280355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8pPr>
            <a:lvl9pPr marL="3204058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939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298" y="1825625"/>
            <a:ext cx="4539298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7104" y="1825625"/>
            <a:ext cx="4539298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58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89" y="365126"/>
            <a:ext cx="9212104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690" y="1681163"/>
            <a:ext cx="4518436" cy="823912"/>
          </a:xfrm>
        </p:spPr>
        <p:txBody>
          <a:bodyPr anchor="b"/>
          <a:lstStyle>
            <a:lvl1pPr marL="0" indent="0">
              <a:buNone/>
              <a:defRPr sz="2102" b="1"/>
            </a:lvl1pPr>
            <a:lvl2pPr marL="400507" indent="0">
              <a:buNone/>
              <a:defRPr sz="1752" b="1"/>
            </a:lvl2pPr>
            <a:lvl3pPr marL="801014" indent="0">
              <a:buNone/>
              <a:defRPr sz="1577" b="1"/>
            </a:lvl3pPr>
            <a:lvl4pPr marL="1201522" indent="0">
              <a:buNone/>
              <a:defRPr sz="1402" b="1"/>
            </a:lvl4pPr>
            <a:lvl5pPr marL="1602029" indent="0">
              <a:buNone/>
              <a:defRPr sz="1402" b="1"/>
            </a:lvl5pPr>
            <a:lvl6pPr marL="2002536" indent="0">
              <a:buNone/>
              <a:defRPr sz="1402" b="1"/>
            </a:lvl6pPr>
            <a:lvl7pPr marL="2403043" indent="0">
              <a:buNone/>
              <a:defRPr sz="1402" b="1"/>
            </a:lvl7pPr>
            <a:lvl8pPr marL="2803550" indent="0">
              <a:buNone/>
              <a:defRPr sz="1402" b="1"/>
            </a:lvl8pPr>
            <a:lvl9pPr marL="3204058" indent="0">
              <a:buNone/>
              <a:defRPr sz="140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690" y="2505075"/>
            <a:ext cx="4518436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7104" y="1681163"/>
            <a:ext cx="4540689" cy="823912"/>
          </a:xfrm>
        </p:spPr>
        <p:txBody>
          <a:bodyPr anchor="b"/>
          <a:lstStyle>
            <a:lvl1pPr marL="0" indent="0">
              <a:buNone/>
              <a:defRPr sz="2102" b="1"/>
            </a:lvl1pPr>
            <a:lvl2pPr marL="400507" indent="0">
              <a:buNone/>
              <a:defRPr sz="1752" b="1"/>
            </a:lvl2pPr>
            <a:lvl3pPr marL="801014" indent="0">
              <a:buNone/>
              <a:defRPr sz="1577" b="1"/>
            </a:lvl3pPr>
            <a:lvl4pPr marL="1201522" indent="0">
              <a:buNone/>
              <a:defRPr sz="1402" b="1"/>
            </a:lvl4pPr>
            <a:lvl5pPr marL="1602029" indent="0">
              <a:buNone/>
              <a:defRPr sz="1402" b="1"/>
            </a:lvl5pPr>
            <a:lvl6pPr marL="2002536" indent="0">
              <a:buNone/>
              <a:defRPr sz="1402" b="1"/>
            </a:lvl6pPr>
            <a:lvl7pPr marL="2403043" indent="0">
              <a:buNone/>
              <a:defRPr sz="1402" b="1"/>
            </a:lvl7pPr>
            <a:lvl8pPr marL="2803550" indent="0">
              <a:buNone/>
              <a:defRPr sz="1402" b="1"/>
            </a:lvl8pPr>
            <a:lvl9pPr marL="3204058" indent="0">
              <a:buNone/>
              <a:defRPr sz="140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07104" y="2505075"/>
            <a:ext cx="4540689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240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953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749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90" y="457200"/>
            <a:ext cx="3444803" cy="1600200"/>
          </a:xfrm>
        </p:spPr>
        <p:txBody>
          <a:bodyPr anchor="b"/>
          <a:lstStyle>
            <a:lvl1pPr>
              <a:defRPr sz="2803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689" y="987426"/>
            <a:ext cx="5407104" cy="4873625"/>
          </a:xfrm>
        </p:spPr>
        <p:txBody>
          <a:bodyPr/>
          <a:lstStyle>
            <a:lvl1pPr>
              <a:defRPr sz="2803"/>
            </a:lvl1pPr>
            <a:lvl2pPr>
              <a:defRPr sz="2453"/>
            </a:lvl2pPr>
            <a:lvl3pPr>
              <a:defRPr sz="2102"/>
            </a:lvl3pPr>
            <a:lvl4pPr>
              <a:defRPr sz="1752"/>
            </a:lvl4pPr>
            <a:lvl5pPr>
              <a:defRPr sz="1752"/>
            </a:lvl5pPr>
            <a:lvl6pPr>
              <a:defRPr sz="1752"/>
            </a:lvl6pPr>
            <a:lvl7pPr>
              <a:defRPr sz="1752"/>
            </a:lvl7pPr>
            <a:lvl8pPr>
              <a:defRPr sz="1752"/>
            </a:lvl8pPr>
            <a:lvl9pPr>
              <a:defRPr sz="175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690" y="2057400"/>
            <a:ext cx="3444803" cy="3811588"/>
          </a:xfrm>
        </p:spPr>
        <p:txBody>
          <a:bodyPr/>
          <a:lstStyle>
            <a:lvl1pPr marL="0" indent="0">
              <a:buNone/>
              <a:defRPr sz="1402"/>
            </a:lvl1pPr>
            <a:lvl2pPr marL="400507" indent="0">
              <a:buNone/>
              <a:defRPr sz="1226"/>
            </a:lvl2pPr>
            <a:lvl3pPr marL="801014" indent="0">
              <a:buNone/>
              <a:defRPr sz="1051"/>
            </a:lvl3pPr>
            <a:lvl4pPr marL="1201522" indent="0">
              <a:buNone/>
              <a:defRPr sz="876"/>
            </a:lvl4pPr>
            <a:lvl5pPr marL="1602029" indent="0">
              <a:buNone/>
              <a:defRPr sz="876"/>
            </a:lvl5pPr>
            <a:lvl6pPr marL="2002536" indent="0">
              <a:buNone/>
              <a:defRPr sz="876"/>
            </a:lvl6pPr>
            <a:lvl7pPr marL="2403043" indent="0">
              <a:buNone/>
              <a:defRPr sz="876"/>
            </a:lvl7pPr>
            <a:lvl8pPr marL="2803550" indent="0">
              <a:buNone/>
              <a:defRPr sz="876"/>
            </a:lvl8pPr>
            <a:lvl9pPr marL="3204058" indent="0">
              <a:buNone/>
              <a:defRPr sz="87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368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90" y="457200"/>
            <a:ext cx="3444803" cy="1600200"/>
          </a:xfrm>
        </p:spPr>
        <p:txBody>
          <a:bodyPr anchor="b"/>
          <a:lstStyle>
            <a:lvl1pPr>
              <a:defRPr sz="2803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0689" y="987426"/>
            <a:ext cx="5407104" cy="4873625"/>
          </a:xfrm>
        </p:spPr>
        <p:txBody>
          <a:bodyPr anchor="t"/>
          <a:lstStyle>
            <a:lvl1pPr marL="0" indent="0">
              <a:buNone/>
              <a:defRPr sz="2803"/>
            </a:lvl1pPr>
            <a:lvl2pPr marL="400507" indent="0">
              <a:buNone/>
              <a:defRPr sz="2453"/>
            </a:lvl2pPr>
            <a:lvl3pPr marL="801014" indent="0">
              <a:buNone/>
              <a:defRPr sz="2102"/>
            </a:lvl3pPr>
            <a:lvl4pPr marL="1201522" indent="0">
              <a:buNone/>
              <a:defRPr sz="1752"/>
            </a:lvl4pPr>
            <a:lvl5pPr marL="1602029" indent="0">
              <a:buNone/>
              <a:defRPr sz="1752"/>
            </a:lvl5pPr>
            <a:lvl6pPr marL="2002536" indent="0">
              <a:buNone/>
              <a:defRPr sz="1752"/>
            </a:lvl6pPr>
            <a:lvl7pPr marL="2403043" indent="0">
              <a:buNone/>
              <a:defRPr sz="1752"/>
            </a:lvl7pPr>
            <a:lvl8pPr marL="2803550" indent="0">
              <a:buNone/>
              <a:defRPr sz="1752"/>
            </a:lvl8pPr>
            <a:lvl9pPr marL="3204058" indent="0">
              <a:buNone/>
              <a:defRPr sz="1752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690" y="2057400"/>
            <a:ext cx="3444803" cy="3811588"/>
          </a:xfrm>
        </p:spPr>
        <p:txBody>
          <a:bodyPr/>
          <a:lstStyle>
            <a:lvl1pPr marL="0" indent="0">
              <a:buNone/>
              <a:defRPr sz="1402"/>
            </a:lvl1pPr>
            <a:lvl2pPr marL="400507" indent="0">
              <a:buNone/>
              <a:defRPr sz="1226"/>
            </a:lvl2pPr>
            <a:lvl3pPr marL="801014" indent="0">
              <a:buNone/>
              <a:defRPr sz="1051"/>
            </a:lvl3pPr>
            <a:lvl4pPr marL="1201522" indent="0">
              <a:buNone/>
              <a:defRPr sz="876"/>
            </a:lvl4pPr>
            <a:lvl5pPr marL="1602029" indent="0">
              <a:buNone/>
              <a:defRPr sz="876"/>
            </a:lvl5pPr>
            <a:lvl6pPr marL="2002536" indent="0">
              <a:buNone/>
              <a:defRPr sz="876"/>
            </a:lvl6pPr>
            <a:lvl7pPr marL="2403043" indent="0">
              <a:buNone/>
              <a:defRPr sz="876"/>
            </a:lvl7pPr>
            <a:lvl8pPr marL="2803550" indent="0">
              <a:buNone/>
              <a:defRPr sz="876"/>
            </a:lvl8pPr>
            <a:lvl9pPr marL="3204058" indent="0">
              <a:buNone/>
              <a:defRPr sz="87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51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298" y="365126"/>
            <a:ext cx="9212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298" y="1825625"/>
            <a:ext cx="9212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298" y="6356351"/>
            <a:ext cx="2403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7982" y="6356351"/>
            <a:ext cx="3604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244" y="6356351"/>
            <a:ext cx="2403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37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1014" rtl="0" eaLnBrk="1" latinLnBrk="0" hangingPunct="1">
        <a:lnSpc>
          <a:spcPct val="90000"/>
        </a:lnSpc>
        <a:spcBef>
          <a:spcPct val="0"/>
        </a:spcBef>
        <a:buNone/>
        <a:defRPr sz="38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254" indent="-200254" algn="l" defTabSz="801014" rtl="0" eaLnBrk="1" latinLnBrk="0" hangingPunct="1">
        <a:lnSpc>
          <a:spcPct val="90000"/>
        </a:lnSpc>
        <a:spcBef>
          <a:spcPts val="876"/>
        </a:spcBef>
        <a:buFont typeface="Arial" panose="020B0604020202020204" pitchFamily="34" charset="0"/>
        <a:buChar char="•"/>
        <a:defRPr sz="2453" kern="1200">
          <a:solidFill>
            <a:schemeClr val="tx1"/>
          </a:solidFill>
          <a:latin typeface="+mn-lt"/>
          <a:ea typeface="+mn-ea"/>
          <a:cs typeface="+mn-cs"/>
        </a:defRPr>
      </a:lvl1pPr>
      <a:lvl2pPr marL="600761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2pPr>
      <a:lvl3pPr marL="1001268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3pPr>
      <a:lvl4pPr marL="1401775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4pPr>
      <a:lvl5pPr marL="1802282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5pPr>
      <a:lvl6pPr marL="2202790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6pPr>
      <a:lvl7pPr marL="2603297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7pPr>
      <a:lvl8pPr marL="3003804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8pPr>
      <a:lvl9pPr marL="3404311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1pPr>
      <a:lvl2pPr marL="400507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2pPr>
      <a:lvl3pPr marL="801014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3pPr>
      <a:lvl4pPr marL="1201522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4pPr>
      <a:lvl5pPr marL="1602029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5pPr>
      <a:lvl6pPr marL="2002536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6pPr>
      <a:lvl7pPr marL="2403043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7pPr>
      <a:lvl8pPr marL="2803550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8pPr>
      <a:lvl9pPr marL="3204058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nomiecommunautaire.uqam.ca/wp-content/uploads/sites/34/2022/11/Outil-1.pptx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creativecommons.org/licenses/by-nc-sa/4.0/deed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DAE92A7-60E3-90E1-3A6E-015CAEAC6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6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6C71D2-9602-F7FB-CD8F-C668ED08A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3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6CF6BFF-2A27-79C3-5906-395C07388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4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E07247B-CC41-D492-F954-AC3ED8A48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10680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9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5D0CB6B-1202-5C2B-ED9E-48F0D428C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680700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5C554DB-2249-9887-83F9-7EA59F4D1C67}"/>
              </a:ext>
            </a:extLst>
          </p:cNvPr>
          <p:cNvSpPr/>
          <p:nvPr/>
        </p:nvSpPr>
        <p:spPr>
          <a:xfrm>
            <a:off x="9525155" y="6108456"/>
            <a:ext cx="461175" cy="278295"/>
          </a:xfrm>
          <a:prstGeom prst="ellipse">
            <a:avLst/>
          </a:prstGeom>
          <a:solidFill>
            <a:srgbClr val="479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 dirty="0">
                <a:latin typeface="Sofia Pro" panose="020B0000000000000000" pitchFamily="34" charset="0"/>
              </a:rPr>
              <a:t>13</a:t>
            </a:r>
            <a:endParaRPr lang="en-CA" sz="1100" b="1" dirty="0">
              <a:latin typeface="Sofia Pro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41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5B6177E-F425-974E-54EC-C7ADABF68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0700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F5B69D0-988B-D2FC-3F3E-DDF86AFC7305}"/>
              </a:ext>
            </a:extLst>
          </p:cNvPr>
          <p:cNvSpPr/>
          <p:nvPr/>
        </p:nvSpPr>
        <p:spPr>
          <a:xfrm>
            <a:off x="9525155" y="6108456"/>
            <a:ext cx="461175" cy="278295"/>
          </a:xfrm>
          <a:prstGeom prst="ellipse">
            <a:avLst/>
          </a:prstGeom>
          <a:solidFill>
            <a:srgbClr val="479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 dirty="0">
                <a:latin typeface="Sofia Pro" panose="020B0000000000000000" pitchFamily="34" charset="0"/>
              </a:rPr>
              <a:t>14</a:t>
            </a:r>
            <a:endParaRPr lang="en-CA" sz="1100" b="1" dirty="0">
              <a:latin typeface="Sofia Pro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2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887D767-0468-6FA9-5E90-F096429BC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83" y="2270052"/>
            <a:ext cx="8459848" cy="27932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39CCC0-BAEA-0E7A-5B0E-CB19B2B9E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67" y="830602"/>
            <a:ext cx="8821323" cy="10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59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73F471B-F113-FFAF-8561-B5A0A726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008" y="2255259"/>
            <a:ext cx="1668859" cy="52569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34523D5-9335-8E6D-46D8-E2EAAECFC48D}"/>
              </a:ext>
            </a:extLst>
          </p:cNvPr>
          <p:cNvSpPr txBox="1"/>
          <p:nvPr/>
        </p:nvSpPr>
        <p:spPr>
          <a:xfrm>
            <a:off x="1121822" y="3081941"/>
            <a:ext cx="7451820" cy="2454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105" tIns="40053" rIns="80105" bIns="400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964" b="1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êtes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autorisé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 à :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Partager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– Copier,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distribuer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et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communiquer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le matériel par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tous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moyens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et sous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tous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formats.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Adapter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– Remixer, transformer et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créer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à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partir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du matériel.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endParaRPr lang="en-US" sz="964" b="1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Selon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 les conditions </a:t>
            </a:r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suivantes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 :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Paternité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–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devez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citer le nom de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l’auteur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original.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Pas </a:t>
            </a:r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d’utilisation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commerciale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–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n’avez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pas le droit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d’utiliser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le matériel à des fins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commerciales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.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Mêmes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 conditions –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Si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remixez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transformez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ou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créez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à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partir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du matériel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composant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l'Œuvre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originale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devez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diffuser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l'Œuvre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modifiée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avec la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même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licence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.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endParaRPr lang="en-US" sz="964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Pour citer </a:t>
            </a:r>
            <a:r>
              <a:rPr lang="en-US" sz="964" b="1" dirty="0" err="1">
                <a:solidFill>
                  <a:srgbClr val="000000"/>
                </a:solidFill>
                <a:latin typeface="Calibri"/>
                <a:cs typeface="Calibri"/>
              </a:rPr>
              <a:t>cet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964" b="1" dirty="0" err="1">
                <a:solidFill>
                  <a:srgbClr val="000000"/>
                </a:solidFill>
                <a:latin typeface="Calibri"/>
                <a:cs typeface="Calibri"/>
              </a:rPr>
              <a:t>outil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 : </a:t>
            </a:r>
          </a:p>
          <a:p>
            <a:pPr lvl="1"/>
            <a:r>
              <a:rPr lang="fr-CA" sz="96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Parazelli, M. et Campeau, A. (2022). Outil 1 – Schéma des pratiques d’autonomie communautaire. Dans </a:t>
            </a:r>
            <a:r>
              <a:rPr lang="fr-CA" sz="964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Pratiques d’action communautaire et d’autonomie des destinataires</a:t>
            </a:r>
            <a:r>
              <a:rPr lang="fr-CA" sz="96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fr-CA" sz="96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https://autonomiecommunautaire.uqam.ca/wp-content/uploads/sites/34/2022/11/Outil-1.pptx</a:t>
            </a:r>
            <a:r>
              <a:rPr lang="fr-CA" sz="96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fr-CA" sz="964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Licence CC BY NC SA 4,0 International</a:t>
            </a:r>
            <a:r>
              <a:rPr lang="fr-CA" sz="96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fr-CA" sz="1402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964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9" name="Image 9" descr="Une image contenant texte, piscine à balles, clipart&#10;&#10;Description générée automatiquement">
            <a:extLst>
              <a:ext uri="{FF2B5EF4-FFF2-40B4-BE49-F238E27FC236}">
                <a16:creationId xmlns:a16="http://schemas.microsoft.com/office/drawing/2014/main" id="{904AD8F1-A9B1-9DE3-0070-A5C195AFB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066" y="2312541"/>
            <a:ext cx="1193234" cy="41721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98CD069-C392-AE09-33F5-02FE7811956E}"/>
              </a:ext>
            </a:extLst>
          </p:cNvPr>
          <p:cNvSpPr txBox="1"/>
          <p:nvPr/>
        </p:nvSpPr>
        <p:spPr>
          <a:xfrm>
            <a:off x="2959733" y="2275104"/>
            <a:ext cx="4561838" cy="5260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105" tIns="40053" rIns="80105" bIns="400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964">
                <a:latin typeface="Calibri"/>
              </a:rPr>
              <a:t>Sauf </a:t>
            </a:r>
            <a:r>
              <a:rPr lang="fr-FR" sz="964">
                <a:latin typeface="Calibri"/>
              </a:rPr>
              <a:t>indications</a:t>
            </a:r>
            <a:r>
              <a:rPr lang="fr-CA" sz="964">
                <a:latin typeface="Calibri"/>
              </a:rPr>
              <a:t> contraires, le contenu de ce document</a:t>
            </a:r>
            <a:r>
              <a:rPr lang="fr-CA" sz="964">
                <a:latin typeface="Calibri"/>
                <a:cs typeface="Calibri"/>
              </a:rPr>
              <a:t> électronique est disponible en vertu des conditions de la</a:t>
            </a:r>
            <a:r>
              <a:rPr lang="fr-CA" sz="964">
                <a:solidFill>
                  <a:srgbClr val="316886"/>
                </a:solidFill>
                <a:latin typeface="Calibri"/>
                <a:cs typeface="Calibri"/>
              </a:rPr>
              <a:t> </a:t>
            </a:r>
            <a:r>
              <a:rPr lang="fr-CA" sz="964">
                <a:solidFill>
                  <a:srgbClr val="316886"/>
                </a:solidFill>
                <a:latin typeface="Calibr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-FR" sz="964">
                <a:solidFill>
                  <a:srgbClr val="316886"/>
                </a:solidFill>
                <a:latin typeface="Calibri"/>
                <a:cs typeface="Calibri"/>
              </a:rPr>
              <a:t> </a:t>
            </a:r>
            <a:endParaRPr lang="fr-FR" sz="964">
              <a:solidFill>
                <a:srgbClr val="316886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7307A6A-42E3-7D4F-66D2-A2EA44116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555" y="4755085"/>
            <a:ext cx="916323" cy="91632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A376B5F-78C3-D033-EA52-9C34AC9E22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867" y="830602"/>
            <a:ext cx="8821323" cy="10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6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DB36A-EC51-7F75-D3D2-19DCEA9B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6E44B5-74F1-630C-228C-FFEE99D0D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DEC512-F5E8-614B-8C6E-612A6D9E1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2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00C071-608D-7241-0BF6-92CE7C6F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620359-0C44-0EF2-B3BA-D146F3AA0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E4979C-768F-DE3A-7292-3BC925A54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1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BA2E53-F82E-9245-61B9-05E220C9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C0B0ED-BF7F-E69A-6A81-E59E1B053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6DAB2D-F11E-B13A-AA5D-B70255127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0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2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5A02A6A-643B-2164-454C-90FB67CEF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7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6CC305F-4567-5892-14AF-25F60550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0700" cy="69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23E50D-F929-90C5-CC24-9EF8FAB1B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0700" cy="6919890"/>
          </a:xfrm>
          <a:prstGeom prst="rect">
            <a:avLst/>
          </a:prstGeom>
          <a:solidFill>
            <a:srgbClr val="4599F7"/>
          </a:solidFill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10B9B89-F713-7784-069F-DE4F5A73042A}"/>
              </a:ext>
            </a:extLst>
          </p:cNvPr>
          <p:cNvSpPr/>
          <p:nvPr/>
        </p:nvSpPr>
        <p:spPr>
          <a:xfrm>
            <a:off x="9661266" y="6170212"/>
            <a:ext cx="182449" cy="188210"/>
          </a:xfrm>
          <a:prstGeom prst="ellipse">
            <a:avLst/>
          </a:prstGeom>
          <a:solidFill>
            <a:srgbClr val="479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>
                <a:latin typeface="Sofia Pro" panose="020B0000000000000000" pitchFamily="34" charset="0"/>
              </a:rPr>
              <a:t>7</a:t>
            </a:r>
            <a:endParaRPr lang="en-CA" sz="1100" b="1">
              <a:latin typeface="Sofia Pro" panose="020B0000000000000000" pitchFamily="34" charset="0"/>
            </a:endParaRP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BF4AF225-926A-35F7-29B3-A05697173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040" y="1200462"/>
            <a:ext cx="857369" cy="195116"/>
          </a:xfrm>
          <a:prstGeom prst="rect">
            <a:avLst/>
          </a:prstGeom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A21D384B-CCB7-4041-AB56-2BB3735DC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264" y="5332577"/>
            <a:ext cx="857369" cy="1951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3C0AC1-7680-B486-AFBA-119D77EB5AD4}"/>
              </a:ext>
            </a:extLst>
          </p:cNvPr>
          <p:cNvSpPr/>
          <p:nvPr/>
        </p:nvSpPr>
        <p:spPr>
          <a:xfrm>
            <a:off x="7335516" y="5351930"/>
            <a:ext cx="874406" cy="14019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8988E9-E8DC-3D89-AA95-B2B28F00E886}"/>
              </a:ext>
            </a:extLst>
          </p:cNvPr>
          <p:cNvSpPr/>
          <p:nvPr/>
        </p:nvSpPr>
        <p:spPr>
          <a:xfrm>
            <a:off x="8601161" y="1228165"/>
            <a:ext cx="874406" cy="14019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31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9E5A40-94A2-34E3-1B30-CB0C77177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0700" cy="691989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138723F4-D341-BB11-A78C-AF40AA17EBCD}"/>
              </a:ext>
            </a:extLst>
          </p:cNvPr>
          <p:cNvSpPr/>
          <p:nvPr/>
        </p:nvSpPr>
        <p:spPr>
          <a:xfrm>
            <a:off x="9661266" y="6170212"/>
            <a:ext cx="182449" cy="188210"/>
          </a:xfrm>
          <a:prstGeom prst="ellipse">
            <a:avLst/>
          </a:prstGeom>
          <a:solidFill>
            <a:srgbClr val="479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>
                <a:latin typeface="Sofia Pro" panose="020B0000000000000000" pitchFamily="34" charset="0"/>
              </a:rPr>
              <a:t>8</a:t>
            </a:r>
            <a:endParaRPr lang="en-CA" sz="1100" b="1">
              <a:latin typeface="Sofia Pro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5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142546B-752B-9AC3-DC0D-44DE0104F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680700" cy="690858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2660991-2EF6-6951-5AA7-209DBCE791FC}"/>
              </a:ext>
            </a:extLst>
          </p:cNvPr>
          <p:cNvSpPr/>
          <p:nvPr/>
        </p:nvSpPr>
        <p:spPr>
          <a:xfrm>
            <a:off x="9661266" y="6170212"/>
            <a:ext cx="182449" cy="188210"/>
          </a:xfrm>
          <a:prstGeom prst="ellipse">
            <a:avLst/>
          </a:prstGeom>
          <a:solidFill>
            <a:srgbClr val="479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>
                <a:latin typeface="Sofia Pro" panose="020B0000000000000000" pitchFamily="34" charset="0"/>
              </a:rPr>
              <a:t>9</a:t>
            </a:r>
            <a:endParaRPr lang="en-CA" sz="1100" b="1">
              <a:latin typeface="Sofia Pro" panose="020B0000000000000000" pitchFamily="34" charset="0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D745CC5A-EE41-2509-376B-B301697C5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724" y="1191781"/>
            <a:ext cx="857369" cy="195116"/>
          </a:xfrm>
          <a:prstGeom prst="rect">
            <a:avLst/>
          </a:prstGeom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7A88CE07-0CA1-AB9F-A305-772D1F7CC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947" y="5324509"/>
            <a:ext cx="857369" cy="1951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FFE9AE-E533-2FDD-5882-B8A938B43CCF}"/>
              </a:ext>
            </a:extLst>
          </p:cNvPr>
          <p:cNvSpPr/>
          <p:nvPr/>
        </p:nvSpPr>
        <p:spPr>
          <a:xfrm>
            <a:off x="8610101" y="1212925"/>
            <a:ext cx="874406" cy="14019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34763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BE9F4D96C24409E490DA79CACB737" ma:contentTypeVersion="15" ma:contentTypeDescription="Crée un document." ma:contentTypeScope="" ma:versionID="fcc0e051f5081cf7be2fd793c6d65ea4">
  <xsd:schema xmlns:xsd="http://www.w3.org/2001/XMLSchema" xmlns:xs="http://www.w3.org/2001/XMLSchema" xmlns:p="http://schemas.microsoft.com/office/2006/metadata/properties" xmlns:ns2="49ad1e05-3619-4b31-b069-25b4a8865b50" xmlns:ns3="5198b5d7-3ce9-432a-87a5-79dd4055125b" targetNamespace="http://schemas.microsoft.com/office/2006/metadata/properties" ma:root="true" ma:fieldsID="d63ee83196891516714bd98eba6ecd38" ns2:_="" ns3:_="">
    <xsd:import namespace="49ad1e05-3619-4b31-b069-25b4a8865b50"/>
    <xsd:import namespace="5198b5d7-3ce9-432a-87a5-79dd405512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d1e05-3619-4b31-b069-25b4a8865b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d45bba45-d53b-4c34-89e1-5d6d245023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8b5d7-3ce9-432a-87a5-79dd405512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b893aa9-3b6d-4de3-8880-c8f05c6668be}" ma:internalName="TaxCatchAll" ma:showField="CatchAllData" ma:web="5198b5d7-3ce9-432a-87a5-79dd405512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ad1e05-3619-4b31-b069-25b4a8865b50">
      <Terms xmlns="http://schemas.microsoft.com/office/infopath/2007/PartnerControls"/>
    </lcf76f155ced4ddcb4097134ff3c332f>
    <TaxCatchAll xmlns="5198b5d7-3ce9-432a-87a5-79dd4055125b" xsi:nil="true"/>
  </documentManagement>
</p:properties>
</file>

<file path=customXml/itemProps1.xml><?xml version="1.0" encoding="utf-8"?>
<ds:datastoreItem xmlns:ds="http://schemas.openxmlformats.org/officeDocument/2006/customXml" ds:itemID="{7A88D155-27F1-40F5-BD7A-72988880AE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285560-25C8-428F-8DE4-92AEB2C9F883}">
  <ds:schemaRefs>
    <ds:schemaRef ds:uri="49ad1e05-3619-4b31-b069-25b4a8865b50"/>
    <ds:schemaRef ds:uri="5198b5d7-3ce9-432a-87a5-79dd405512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3D282C-0D18-4B0D-91D7-BAB7D4018A92}">
  <ds:schemaRefs>
    <ds:schemaRef ds:uri="49ad1e05-3619-4b31-b069-25b4a8865b50"/>
    <ds:schemaRef ds:uri="5198b5d7-3ce9-432a-87a5-79dd405512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198</Words>
  <Application>Microsoft Office PowerPoint</Application>
  <PresentationFormat>Personnalisé</PresentationFormat>
  <Paragraphs>18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Sofia Pro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Poisson, Jacinthe</dc:creator>
  <cp:lastModifiedBy>Poisson, Jacinthe</cp:lastModifiedBy>
  <cp:revision>24</cp:revision>
  <dcterms:created xsi:type="dcterms:W3CDTF">2022-10-20T15:27:36Z</dcterms:created>
  <dcterms:modified xsi:type="dcterms:W3CDTF">2022-12-15T00:57:54Z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0x010100645BE9F4D96C24409E490DA79CACB737</vt:lpwstr>
  </property>
  <property fmtid="{D5CDD505-2E9C-101B-9397-08002B2CF9AE}" pid="3" name="MediaServiceImageTags">
    <vt:lpwstr/>
  </property>
</Properties>
</file>