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20" r:id="rId3"/>
    <p:sldId id="430" r:id="rId4"/>
    <p:sldId id="431" r:id="rId5"/>
    <p:sldId id="432" r:id="rId6"/>
    <p:sldId id="321" r:id="rId7"/>
    <p:sldId id="396" r:id="rId8"/>
    <p:sldId id="397" r:id="rId9"/>
    <p:sldId id="398" r:id="rId10"/>
    <p:sldId id="399" r:id="rId11"/>
    <p:sldId id="433" r:id="rId12"/>
    <p:sldId id="322" r:id="rId13"/>
    <p:sldId id="328" r:id="rId14"/>
    <p:sldId id="403" r:id="rId15"/>
    <p:sldId id="404" r:id="rId16"/>
    <p:sldId id="401" r:id="rId17"/>
    <p:sldId id="402" r:id="rId18"/>
    <p:sldId id="400" r:id="rId19"/>
    <p:sldId id="405" r:id="rId20"/>
    <p:sldId id="406" r:id="rId21"/>
    <p:sldId id="408" r:id="rId22"/>
    <p:sldId id="429" r:id="rId23"/>
    <p:sldId id="409" r:id="rId24"/>
    <p:sldId id="410" r:id="rId25"/>
    <p:sldId id="411" r:id="rId26"/>
    <p:sldId id="412" r:id="rId27"/>
    <p:sldId id="413" r:id="rId28"/>
    <p:sldId id="42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63058-5470-7049-8308-45F5BC6895F6}" v="204" dt="2019-06-05T22:31:10.887"/>
    <p1510:client id="{950CCB94-40F8-4669-8C8F-DCEBF3AC8DCE}" v="149" dt="2019-06-05T22:37:46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gel M. Delgado Vázquez" userId="S::adelvaz@bib.upo.es::dc42bedc-6d70-4056-ac20-bed04b95cc51" providerId="AD" clId="Web-{B122F43E-A0A5-24B7-2922-8C81BF3031BE}"/>
    <pc:docChg chg="addSld modSld sldOrd">
      <pc:chgData name="Ángel M. Delgado Vázquez" userId="S::adelvaz@bib.upo.es::dc42bedc-6d70-4056-ac20-bed04b95cc51" providerId="AD" clId="Web-{B122F43E-A0A5-24B7-2922-8C81BF3031BE}" dt="2019-06-03T16:08:17.288" v="350" actId="14100"/>
      <pc:docMkLst>
        <pc:docMk/>
      </pc:docMkLst>
      <pc:sldChg chg="addSp delSp modSp">
        <pc:chgData name="Ángel M. Delgado Vázquez" userId="S::adelvaz@bib.upo.es::dc42bedc-6d70-4056-ac20-bed04b95cc51" providerId="AD" clId="Web-{B122F43E-A0A5-24B7-2922-8C81BF3031BE}" dt="2019-06-03T08:39:56.535" v="85"/>
        <pc:sldMkLst>
          <pc:docMk/>
          <pc:sldMk cId="2211571099" sldId="320"/>
        </pc:sldMkLst>
        <pc:spChg chg="add del mod">
          <ac:chgData name="Ángel M. Delgado Vázquez" userId="S::adelvaz@bib.upo.es::dc42bedc-6d70-4056-ac20-bed04b95cc51" providerId="AD" clId="Web-{B122F43E-A0A5-24B7-2922-8C81BF3031BE}" dt="2019-06-03T08:39:56.535" v="85"/>
          <ac:spMkLst>
            <pc:docMk/>
            <pc:sldMk cId="2211571099" sldId="320"/>
            <ac:spMk id="3" creationId="{FD17CCB2-60E1-4D08-9953-69B05F5C132B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08:39:50.473" v="82" actId="20577"/>
          <ac:spMkLst>
            <pc:docMk/>
            <pc:sldMk cId="2211571099" sldId="320"/>
            <ac:spMk id="4" creationId="{593CCA83-4203-470A-9AE7-F2129F617DD2}"/>
          </ac:spMkLst>
        </pc:spChg>
        <pc:spChg chg="add del">
          <ac:chgData name="Ángel M. Delgado Vázquez" userId="S::adelvaz@bib.upo.es::dc42bedc-6d70-4056-ac20-bed04b95cc51" providerId="AD" clId="Web-{B122F43E-A0A5-24B7-2922-8C81BF3031BE}" dt="2019-06-03T08:36:47.895" v="66"/>
          <ac:spMkLst>
            <pc:docMk/>
            <pc:sldMk cId="2211571099" sldId="320"/>
            <ac:spMk id="6" creationId="{E2EF6817-8430-4B07-85F9-2A02D558DEE2}"/>
          </ac:spMkLst>
        </pc:spChg>
        <pc:spChg chg="add del mod">
          <ac:chgData name="Ángel M. Delgado Vázquez" userId="S::adelvaz@bib.upo.es::dc42bedc-6d70-4056-ac20-bed04b95cc51" providerId="AD" clId="Web-{B122F43E-A0A5-24B7-2922-8C81BF3031BE}" dt="2019-06-03T08:39:53.879" v="84"/>
          <ac:spMkLst>
            <pc:docMk/>
            <pc:sldMk cId="2211571099" sldId="320"/>
            <ac:spMk id="9" creationId="{4A40FAFD-B54D-4224-92BA-8C26B0BF8A4C}"/>
          </ac:spMkLst>
        </pc:spChg>
      </pc:sldChg>
      <pc:sldChg chg="addSp delSp modSp ord">
        <pc:chgData name="Ángel M. Delgado Vázquez" userId="S::adelvaz@bib.upo.es::dc42bedc-6d70-4056-ac20-bed04b95cc51" providerId="AD" clId="Web-{B122F43E-A0A5-24B7-2922-8C81BF3031BE}" dt="2019-06-03T09:25:14.302" v="114"/>
        <pc:sldMkLst>
          <pc:docMk/>
          <pc:sldMk cId="2710678241" sldId="328"/>
        </pc:sldMkLst>
        <pc:spChg chg="mod">
          <ac:chgData name="Ángel M. Delgado Vázquez" userId="S::adelvaz@bib.upo.es::dc42bedc-6d70-4056-ac20-bed04b95cc51" providerId="AD" clId="Web-{B122F43E-A0A5-24B7-2922-8C81BF3031BE}" dt="2019-06-03T08:42:03.691" v="108" actId="20577"/>
          <ac:spMkLst>
            <pc:docMk/>
            <pc:sldMk cId="2710678241" sldId="328"/>
            <ac:spMk id="4" creationId="{00000000-0000-0000-0000-000000000000}"/>
          </ac:spMkLst>
        </pc:spChg>
        <pc:spChg chg="del">
          <ac:chgData name="Ángel M. Delgado Vázquez" userId="S::adelvaz@bib.upo.es::dc42bedc-6d70-4056-ac20-bed04b95cc51" providerId="AD" clId="Web-{B122F43E-A0A5-24B7-2922-8C81BF3031BE}" dt="2019-06-03T08:40:22.644" v="86"/>
          <ac:spMkLst>
            <pc:docMk/>
            <pc:sldMk cId="2710678241" sldId="328"/>
            <ac:spMk id="5" creationId="{00000000-0000-0000-0000-000000000000}"/>
          </ac:spMkLst>
        </pc:spChg>
        <pc:spChg chg="mod">
          <ac:chgData name="Ángel M. Delgado Vázquez" userId="S::adelvaz@bib.upo.es::dc42bedc-6d70-4056-ac20-bed04b95cc51" providerId="AD" clId="Web-{B122F43E-A0A5-24B7-2922-8C81BF3031BE}" dt="2019-06-03T08:44:07.535" v="112" actId="20577"/>
          <ac:spMkLst>
            <pc:docMk/>
            <pc:sldMk cId="2710678241" sldId="328"/>
            <ac:spMk id="6" creationId="{00000000-0000-0000-0000-000000000000}"/>
          </ac:spMkLst>
        </pc:spChg>
        <pc:picChg chg="add mod">
          <ac:chgData name="Ángel M. Delgado Vázquez" userId="S::adelvaz@bib.upo.es::dc42bedc-6d70-4056-ac20-bed04b95cc51" providerId="AD" clId="Web-{B122F43E-A0A5-24B7-2922-8C81BF3031BE}" dt="2019-06-03T08:41:52.691" v="89" actId="14100"/>
          <ac:picMkLst>
            <pc:docMk/>
            <pc:sldMk cId="2710678241" sldId="328"/>
            <ac:picMk id="2" creationId="{582CE2F4-7CE3-4485-84B4-E874BC048C82}"/>
          </ac:picMkLst>
        </pc:picChg>
      </pc:sldChg>
      <pc:sldChg chg="addSp delSp modSp add replId">
        <pc:chgData name="Ángel M. Delgado Vázquez" userId="S::adelvaz@bib.upo.es::dc42bedc-6d70-4056-ac20-bed04b95cc51" providerId="AD" clId="Web-{B122F43E-A0A5-24B7-2922-8C81BF3031BE}" dt="2019-06-03T08:35:46.473" v="55" actId="14100"/>
        <pc:sldMkLst>
          <pc:docMk/>
          <pc:sldMk cId="1187297815" sldId="398"/>
        </pc:sldMkLst>
        <pc:spChg chg="mod">
          <ac:chgData name="Ángel M. Delgado Vázquez" userId="S::adelvaz@bib.upo.es::dc42bedc-6d70-4056-ac20-bed04b95cc51" providerId="AD" clId="Web-{B122F43E-A0A5-24B7-2922-8C81BF3031BE}" dt="2019-06-03T08:32:10.317" v="17" actId="1076"/>
          <ac:spMkLst>
            <pc:docMk/>
            <pc:sldMk cId="1187297815" sldId="398"/>
            <ac:spMk id="7" creationId="{F9942480-6AFA-473E-9FD7-3AB374F943D7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08:35:46.473" v="55" actId="14100"/>
          <ac:spMkLst>
            <pc:docMk/>
            <pc:sldMk cId="1187297815" sldId="398"/>
            <ac:spMk id="9" creationId="{9BE11AA4-E45B-4DED-960E-53599E5288C6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08:35:38.801" v="53" actId="14100"/>
          <ac:spMkLst>
            <pc:docMk/>
            <pc:sldMk cId="1187297815" sldId="398"/>
            <ac:spMk id="10" creationId="{1BAEA671-9086-4FB6-B296-6707A418346F}"/>
          </ac:spMkLst>
        </pc:spChg>
        <pc:picChg chg="add mod">
          <ac:chgData name="Ángel M. Delgado Vázquez" userId="S::adelvaz@bib.upo.es::dc42bedc-6d70-4056-ac20-bed04b95cc51" providerId="AD" clId="Web-{B122F43E-A0A5-24B7-2922-8C81BF3031BE}" dt="2019-06-03T08:30:51.833" v="7" actId="1076"/>
          <ac:picMkLst>
            <pc:docMk/>
            <pc:sldMk cId="1187297815" sldId="398"/>
            <ac:picMk id="2" creationId="{2465F116-C66E-46DF-9D88-FA92D4053427}"/>
          </ac:picMkLst>
        </pc:picChg>
        <pc:picChg chg="add mod">
          <ac:chgData name="Ángel M. Delgado Vázquez" userId="S::adelvaz@bib.upo.es::dc42bedc-6d70-4056-ac20-bed04b95cc51" providerId="AD" clId="Web-{B122F43E-A0A5-24B7-2922-8C81BF3031BE}" dt="2019-06-03T08:31:26.271" v="12" actId="1076"/>
          <ac:picMkLst>
            <pc:docMk/>
            <pc:sldMk cId="1187297815" sldId="398"/>
            <ac:picMk id="4" creationId="{99FB5957-3774-4BFB-B7A5-197BA2BA363E}"/>
          </ac:picMkLst>
        </pc:picChg>
        <pc:picChg chg="del">
          <ac:chgData name="Ángel M. Delgado Vázquez" userId="S::adelvaz@bib.upo.es::dc42bedc-6d70-4056-ac20-bed04b95cc51" providerId="AD" clId="Web-{B122F43E-A0A5-24B7-2922-8C81BF3031BE}" dt="2019-06-03T08:30:13.958" v="1"/>
          <ac:picMkLst>
            <pc:docMk/>
            <pc:sldMk cId="1187297815" sldId="398"/>
            <ac:picMk id="6" creationId="{63B42809-F2B9-4C61-8EE3-0CCD91045FAC}"/>
          </ac:picMkLst>
        </pc:picChg>
        <pc:picChg chg="del">
          <ac:chgData name="Ángel M. Delgado Vázquez" userId="S::adelvaz@bib.upo.es::dc42bedc-6d70-4056-ac20-bed04b95cc51" providerId="AD" clId="Web-{B122F43E-A0A5-24B7-2922-8C81BF3031BE}" dt="2019-06-03T08:30:16.349" v="2"/>
          <ac:picMkLst>
            <pc:docMk/>
            <pc:sldMk cId="1187297815" sldId="398"/>
            <ac:picMk id="2050" creationId="{D5764828-22DC-408F-A675-CB279D35301A}"/>
          </ac:picMkLst>
        </pc:picChg>
      </pc:sldChg>
      <pc:sldChg chg="addSp delSp modSp add replId">
        <pc:chgData name="Ángel M. Delgado Vázquez" userId="S::adelvaz@bib.upo.es::dc42bedc-6d70-4056-ac20-bed04b95cc51" providerId="AD" clId="Web-{B122F43E-A0A5-24B7-2922-8C81BF3031BE}" dt="2019-06-03T08:34:17.348" v="46"/>
        <pc:sldMkLst>
          <pc:docMk/>
          <pc:sldMk cId="2696702761" sldId="399"/>
        </pc:sldMkLst>
        <pc:spChg chg="add mod">
          <ac:chgData name="Ángel M. Delgado Vázquez" userId="S::adelvaz@bib.upo.es::dc42bedc-6d70-4056-ac20-bed04b95cc51" providerId="AD" clId="Web-{B122F43E-A0A5-24B7-2922-8C81BF3031BE}" dt="2019-06-03T08:34:06.286" v="44" actId="14100"/>
          <ac:spMkLst>
            <pc:docMk/>
            <pc:sldMk cId="2696702761" sldId="399"/>
            <ac:spMk id="6" creationId="{49F80F3D-3254-4F59-957A-B28F0584DDB4}"/>
          </ac:spMkLst>
        </pc:spChg>
        <pc:spChg chg="add del mod">
          <ac:chgData name="Ángel M. Delgado Vázquez" userId="S::adelvaz@bib.upo.es::dc42bedc-6d70-4056-ac20-bed04b95cc51" providerId="AD" clId="Web-{B122F43E-A0A5-24B7-2922-8C81BF3031BE}" dt="2019-06-03T08:34:17.348" v="46"/>
          <ac:spMkLst>
            <pc:docMk/>
            <pc:sldMk cId="2696702761" sldId="399"/>
            <ac:spMk id="8" creationId="{486F135E-AB6E-4B0F-A248-1A34BAE71BA4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08:34:15.208" v="45" actId="14100"/>
          <ac:spMkLst>
            <pc:docMk/>
            <pc:sldMk cId="2696702761" sldId="399"/>
            <ac:spMk id="9" creationId="{50DBD240-BD52-4B7D-B73C-F5710FF9AFD9}"/>
          </ac:spMkLst>
        </pc:spChg>
        <pc:picChg chg="add mod">
          <ac:chgData name="Ángel M. Delgado Vázquez" userId="S::adelvaz@bib.upo.es::dc42bedc-6d70-4056-ac20-bed04b95cc51" providerId="AD" clId="Web-{B122F43E-A0A5-24B7-2922-8C81BF3031BE}" dt="2019-06-03T08:32:49.817" v="25" actId="1076"/>
          <ac:picMkLst>
            <pc:docMk/>
            <pc:sldMk cId="2696702761" sldId="399"/>
            <ac:picMk id="3" creationId="{6E98DF8C-3F29-4F31-AA36-1FE601F5B3C8}"/>
          </ac:picMkLst>
        </pc:picChg>
        <pc:picChg chg="del">
          <ac:chgData name="Ángel M. Delgado Vázquez" userId="S::adelvaz@bib.upo.es::dc42bedc-6d70-4056-ac20-bed04b95cc51" providerId="AD" clId="Web-{B122F43E-A0A5-24B7-2922-8C81BF3031BE}" dt="2019-06-03T08:32:16.442" v="19"/>
          <ac:picMkLst>
            <pc:docMk/>
            <pc:sldMk cId="2696702761" sldId="399"/>
            <ac:picMk id="4" creationId="{99FB5957-3774-4BFB-B7A5-197BA2BA363E}"/>
          </ac:picMkLst>
        </pc:picChg>
      </pc:sldChg>
      <pc:sldChg chg="addSp delSp modSp add replId">
        <pc:chgData name="Ángel M. Delgado Vázquez" userId="S::adelvaz@bib.upo.es::dc42bedc-6d70-4056-ac20-bed04b95cc51" providerId="AD" clId="Web-{B122F43E-A0A5-24B7-2922-8C81BF3031BE}" dt="2019-06-03T15:26:20.374" v="254" actId="1076"/>
        <pc:sldMkLst>
          <pc:docMk/>
          <pc:sldMk cId="267300400" sldId="400"/>
        </pc:sldMkLst>
        <pc:spChg chg="mod">
          <ac:chgData name="Ángel M. Delgado Vázquez" userId="S::adelvaz@bib.upo.es::dc42bedc-6d70-4056-ac20-bed04b95cc51" providerId="AD" clId="Web-{B122F43E-A0A5-24B7-2922-8C81BF3031BE}" dt="2019-06-03T15:26:20.374" v="254" actId="1076"/>
          <ac:spMkLst>
            <pc:docMk/>
            <pc:sldMk cId="267300400" sldId="400"/>
            <ac:spMk id="6" creationId="{00000000-0000-0000-0000-000000000000}"/>
          </ac:spMkLst>
        </pc:spChg>
        <pc:picChg chg="del">
          <ac:chgData name="Ángel M. Delgado Vázquez" userId="S::adelvaz@bib.upo.es::dc42bedc-6d70-4056-ac20-bed04b95cc51" providerId="AD" clId="Web-{B122F43E-A0A5-24B7-2922-8C81BF3031BE}" dt="2019-06-03T15:25:25.218" v="116"/>
          <ac:picMkLst>
            <pc:docMk/>
            <pc:sldMk cId="267300400" sldId="400"/>
            <ac:picMk id="2" creationId="{582CE2F4-7CE3-4485-84B4-E874BC048C82}"/>
          </ac:picMkLst>
        </pc:picChg>
        <pc:picChg chg="add mod">
          <ac:chgData name="Ángel M. Delgado Vázquez" userId="S::adelvaz@bib.upo.es::dc42bedc-6d70-4056-ac20-bed04b95cc51" providerId="AD" clId="Web-{B122F43E-A0A5-24B7-2922-8C81BF3031BE}" dt="2019-06-03T15:25:31.999" v="119" actId="14100"/>
          <ac:picMkLst>
            <pc:docMk/>
            <pc:sldMk cId="267300400" sldId="400"/>
            <ac:picMk id="3" creationId="{65698375-9031-40E1-92C8-8E054AD44E94}"/>
          </ac:picMkLst>
        </pc:picChg>
      </pc:sldChg>
      <pc:sldChg chg="addSp delSp modSp add ord replId">
        <pc:chgData name="Ángel M. Delgado Vázquez" userId="S::adelvaz@bib.upo.es::dc42bedc-6d70-4056-ac20-bed04b95cc51" providerId="AD" clId="Web-{B122F43E-A0A5-24B7-2922-8C81BF3031BE}" dt="2019-06-03T15:49:16.324" v="265"/>
        <pc:sldMkLst>
          <pc:docMk/>
          <pc:sldMk cId="552707909" sldId="401"/>
        </pc:sldMkLst>
        <pc:spChg chg="mod">
          <ac:chgData name="Ángel M. Delgado Vázquez" userId="S::adelvaz@bib.upo.es::dc42bedc-6d70-4056-ac20-bed04b95cc51" providerId="AD" clId="Web-{B122F43E-A0A5-24B7-2922-8C81BF3031BE}" dt="2019-06-03T15:36:21.770" v="264" actId="20577"/>
          <ac:spMkLst>
            <pc:docMk/>
            <pc:sldMk cId="552707909" sldId="401"/>
            <ac:spMk id="6" creationId="{00000000-0000-0000-0000-000000000000}"/>
          </ac:spMkLst>
        </pc:spChg>
        <pc:picChg chg="add mod">
          <ac:chgData name="Ángel M. Delgado Vázquez" userId="S::adelvaz@bib.upo.es::dc42bedc-6d70-4056-ac20-bed04b95cc51" providerId="AD" clId="Web-{B122F43E-A0A5-24B7-2922-8C81BF3031BE}" dt="2019-06-03T15:36:05.801" v="260" actId="14100"/>
          <ac:picMkLst>
            <pc:docMk/>
            <pc:sldMk cId="552707909" sldId="401"/>
            <ac:picMk id="2" creationId="{AB813C3C-39F8-44AA-A2A5-C014EE0708EF}"/>
          </ac:picMkLst>
        </pc:picChg>
        <pc:picChg chg="del">
          <ac:chgData name="Ángel M. Delgado Vázquez" userId="S::adelvaz@bib.upo.es::dc42bedc-6d70-4056-ac20-bed04b95cc51" providerId="AD" clId="Web-{B122F43E-A0A5-24B7-2922-8C81BF3031BE}" dt="2019-06-03T15:35:58.786" v="256"/>
          <ac:picMkLst>
            <pc:docMk/>
            <pc:sldMk cId="552707909" sldId="401"/>
            <ac:picMk id="3" creationId="{65698375-9031-40E1-92C8-8E054AD44E94}"/>
          </ac:picMkLst>
        </pc:picChg>
      </pc:sldChg>
      <pc:sldChg chg="addSp delSp modSp add replId">
        <pc:chgData name="Ángel M. Delgado Vázquez" userId="S::adelvaz@bib.upo.es::dc42bedc-6d70-4056-ac20-bed04b95cc51" providerId="AD" clId="Web-{B122F43E-A0A5-24B7-2922-8C81BF3031BE}" dt="2019-06-03T16:08:17.288" v="350" actId="14100"/>
        <pc:sldMkLst>
          <pc:docMk/>
          <pc:sldMk cId="2925500041" sldId="402"/>
        </pc:sldMkLst>
        <pc:spChg chg="mod">
          <ac:chgData name="Ángel M. Delgado Vázquez" userId="S::adelvaz@bib.upo.es::dc42bedc-6d70-4056-ac20-bed04b95cc51" providerId="AD" clId="Web-{B122F43E-A0A5-24B7-2922-8C81BF3031BE}" dt="2019-06-03T16:08:17.288" v="350" actId="14100"/>
          <ac:spMkLst>
            <pc:docMk/>
            <pc:sldMk cId="2925500041" sldId="402"/>
            <ac:spMk id="6" creationId="{00000000-0000-0000-0000-000000000000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16:06:58.146" v="318"/>
          <ac:spMkLst>
            <pc:docMk/>
            <pc:sldMk cId="2925500041" sldId="402"/>
            <ac:spMk id="7" creationId="{8DEE0F8B-7F65-4D46-B587-1A6B3E07F75E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16:06:54.990" v="317" actId="20577"/>
          <ac:spMkLst>
            <pc:docMk/>
            <pc:sldMk cId="2925500041" sldId="402"/>
            <ac:spMk id="8" creationId="{9D6D269E-4D55-4D93-8DF0-B4E1CE91454B}"/>
          </ac:spMkLst>
        </pc:spChg>
        <pc:spChg chg="add mod">
          <ac:chgData name="Ángel M. Delgado Vázquez" userId="S::adelvaz@bib.upo.es::dc42bedc-6d70-4056-ac20-bed04b95cc51" providerId="AD" clId="Web-{B122F43E-A0A5-24B7-2922-8C81BF3031BE}" dt="2019-06-03T16:07:29.021" v="334" actId="20577"/>
          <ac:spMkLst>
            <pc:docMk/>
            <pc:sldMk cId="2925500041" sldId="402"/>
            <ac:spMk id="9" creationId="{99F4AACA-B6F9-4382-8649-922B6DAFCD7F}"/>
          </ac:spMkLst>
        </pc:spChg>
        <pc:picChg chg="del">
          <ac:chgData name="Ángel M. Delgado Vázquez" userId="S::adelvaz@bib.upo.es::dc42bedc-6d70-4056-ac20-bed04b95cc51" providerId="AD" clId="Web-{B122F43E-A0A5-24B7-2922-8C81BF3031BE}" dt="2019-06-03T15:55:24.046" v="267"/>
          <ac:picMkLst>
            <pc:docMk/>
            <pc:sldMk cId="2925500041" sldId="402"/>
            <ac:picMk id="2" creationId="{AB813C3C-39F8-44AA-A2A5-C014EE0708EF}"/>
          </ac:picMkLst>
        </pc:picChg>
        <pc:picChg chg="add mod">
          <ac:chgData name="Ángel M. Delgado Vázquez" userId="S::adelvaz@bib.upo.es::dc42bedc-6d70-4056-ac20-bed04b95cc51" providerId="AD" clId="Web-{B122F43E-A0A5-24B7-2922-8C81BF3031BE}" dt="2019-06-03T16:00:28.877" v="272" actId="1076"/>
          <ac:picMkLst>
            <pc:docMk/>
            <pc:sldMk cId="2925500041" sldId="402"/>
            <ac:picMk id="3" creationId="{59784C21-7C24-4563-A3CC-C562B50852E3}"/>
          </ac:picMkLst>
        </pc:picChg>
      </pc:sldChg>
    </pc:docChg>
  </pc:docChgLst>
  <pc:docChgLst>
    <pc:chgData name="Ángel M. Delgado Vázquez" userId="dc42bedc-6d70-4056-ac20-bed04b95cc51" providerId="ADAL" clId="{950CCB94-40F8-4669-8C8F-DCEBF3AC8DCE}"/>
    <pc:docChg chg="undo redo custSel mod addSld delSld modSld sldOrd modMainMaster">
      <pc:chgData name="Ángel M. Delgado Vázquez" userId="dc42bedc-6d70-4056-ac20-bed04b95cc51" providerId="ADAL" clId="{950CCB94-40F8-4669-8C8F-DCEBF3AC8DCE}" dt="2019-06-05T22:37:46.798" v="1790" actId="1076"/>
      <pc:docMkLst>
        <pc:docMk/>
      </pc:docMkLst>
      <pc:sldChg chg="modSp">
        <pc:chgData name="Ángel M. Delgado Vázquez" userId="dc42bedc-6d70-4056-ac20-bed04b95cc51" providerId="ADAL" clId="{950CCB94-40F8-4669-8C8F-DCEBF3AC8DCE}" dt="2019-06-05T22:02:09.866" v="1755" actId="404"/>
        <pc:sldMkLst>
          <pc:docMk/>
          <pc:sldMk cId="1159860345" sldId="256"/>
        </pc:sldMkLst>
        <pc:spChg chg="mod">
          <ac:chgData name="Ángel M. Delgado Vázquez" userId="dc42bedc-6d70-4056-ac20-bed04b95cc51" providerId="ADAL" clId="{950CCB94-40F8-4669-8C8F-DCEBF3AC8DCE}" dt="2019-06-05T22:02:09.866" v="1755" actId="404"/>
          <ac:spMkLst>
            <pc:docMk/>
            <pc:sldMk cId="1159860345" sldId="256"/>
            <ac:spMk id="2" creationId="{00000000-0000-0000-0000-000000000000}"/>
          </ac:spMkLst>
        </pc:spChg>
        <pc:spChg chg="mod">
          <ac:chgData name="Ángel M. Delgado Vázquez" userId="dc42bedc-6d70-4056-ac20-bed04b95cc51" providerId="ADAL" clId="{950CCB94-40F8-4669-8C8F-DCEBF3AC8DCE}" dt="2019-06-02T17:28:01.582" v="39" actId="1076"/>
          <ac:spMkLst>
            <pc:docMk/>
            <pc:sldMk cId="1159860345" sldId="256"/>
            <ac:spMk id="3" creationId="{00000000-0000-0000-0000-000000000000}"/>
          </ac:spMkLst>
        </pc:spChg>
      </pc:sldChg>
      <pc:sldChg chg="del">
        <pc:chgData name="Ángel M. Delgado Vázquez" userId="dc42bedc-6d70-4056-ac20-bed04b95cc51" providerId="ADAL" clId="{950CCB94-40F8-4669-8C8F-DCEBF3AC8DCE}" dt="2019-06-05T22:24:24.657" v="1770" actId="2696"/>
        <pc:sldMkLst>
          <pc:docMk/>
          <pc:sldMk cId="3291244754" sldId="270"/>
        </pc:sldMkLst>
      </pc:sldChg>
      <pc:sldChg chg="addSp delSp modSp mod setBg">
        <pc:chgData name="Ángel M. Delgado Vázquez" userId="dc42bedc-6d70-4056-ac20-bed04b95cc51" providerId="ADAL" clId="{950CCB94-40F8-4669-8C8F-DCEBF3AC8DCE}" dt="2019-06-02T17:58:04.961" v="104" actId="20577"/>
        <pc:sldMkLst>
          <pc:docMk/>
          <pc:sldMk cId="2211571099" sldId="320"/>
        </pc:sldMkLst>
        <pc:spChg chg="add del mod">
          <ac:chgData name="Ángel M. Delgado Vázquez" userId="dc42bedc-6d70-4056-ac20-bed04b95cc51" providerId="ADAL" clId="{950CCB94-40F8-4669-8C8F-DCEBF3AC8DCE}" dt="2019-06-02T17:53:33.137" v="50" actId="478"/>
          <ac:spMkLst>
            <pc:docMk/>
            <pc:sldMk cId="2211571099" sldId="320"/>
            <ac:spMk id="4" creationId="{1E049E45-0AEE-4D5A-A2D9-D8BC34AC8681}"/>
          </ac:spMkLst>
        </pc:spChg>
        <pc:spChg chg="add mod">
          <ac:chgData name="Ángel M. Delgado Vázquez" userId="dc42bedc-6d70-4056-ac20-bed04b95cc51" providerId="ADAL" clId="{950CCB94-40F8-4669-8C8F-DCEBF3AC8DCE}" dt="2019-06-02T17:58:04.961" v="104" actId="20577"/>
          <ac:spMkLst>
            <pc:docMk/>
            <pc:sldMk cId="2211571099" sldId="320"/>
            <ac:spMk id="5" creationId="{07A0B029-8B5D-4DD2-BE12-35554C0E4C81}"/>
          </ac:spMkLst>
        </pc:spChg>
        <pc:spChg chg="add del mod">
          <ac:chgData name="Ángel M. Delgado Vázquez" userId="dc42bedc-6d70-4056-ac20-bed04b95cc51" providerId="ADAL" clId="{950CCB94-40F8-4669-8C8F-DCEBF3AC8DCE}" dt="2019-06-02T17:57:47.709" v="91"/>
          <ac:spMkLst>
            <pc:docMk/>
            <pc:sldMk cId="2211571099" sldId="320"/>
            <ac:spMk id="6" creationId="{F4A04DDB-8501-4C19-9EE4-7E685F6C4EEC}"/>
          </ac:spMkLst>
        </pc:spChg>
        <pc:spChg chg="add del">
          <ac:chgData name="Ángel M. Delgado Vázquez" userId="dc42bedc-6d70-4056-ac20-bed04b95cc51" providerId="ADAL" clId="{950CCB94-40F8-4669-8C8F-DCEBF3AC8DCE}" dt="2019-06-02T17:56:09.116" v="76" actId="26606"/>
          <ac:spMkLst>
            <pc:docMk/>
            <pc:sldMk cId="2211571099" sldId="320"/>
            <ac:spMk id="73" creationId="{0BC9EFE1-D8CB-4668-9980-DB108327A794}"/>
          </ac:spMkLst>
        </pc:spChg>
        <pc:spChg chg="add del">
          <ac:chgData name="Ángel M. Delgado Vázquez" userId="dc42bedc-6d70-4056-ac20-bed04b95cc51" providerId="ADAL" clId="{950CCB94-40F8-4669-8C8F-DCEBF3AC8DCE}" dt="2019-06-02T17:56:09.116" v="76" actId="26606"/>
          <ac:spMkLst>
            <pc:docMk/>
            <pc:sldMk cId="2211571099" sldId="320"/>
            <ac:spMk id="77" creationId="{77DA6D33-2D62-458C-BF5D-DBF612FD557E}"/>
          </ac:spMkLst>
        </pc:spChg>
        <pc:spChg chg="add del">
          <ac:chgData name="Ángel M. Delgado Vázquez" userId="dc42bedc-6d70-4056-ac20-bed04b95cc51" providerId="ADAL" clId="{950CCB94-40F8-4669-8C8F-DCEBF3AC8DCE}" dt="2019-06-02T17:56:12.774" v="78" actId="26606"/>
          <ac:spMkLst>
            <pc:docMk/>
            <pc:sldMk cId="2211571099" sldId="320"/>
            <ac:spMk id="1030" creationId="{37C89E4B-3C9F-44B9-8B86-D9E3D112D8EC}"/>
          </ac:spMkLst>
        </pc:spChg>
        <pc:spChg chg="add del">
          <ac:chgData name="Ángel M. Delgado Vázquez" userId="dc42bedc-6d70-4056-ac20-bed04b95cc51" providerId="ADAL" clId="{950CCB94-40F8-4669-8C8F-DCEBF3AC8DCE}" dt="2019-06-02T17:57:54.885" v="93" actId="26606"/>
          <ac:spMkLst>
            <pc:docMk/>
            <pc:sldMk cId="2211571099" sldId="320"/>
            <ac:spMk id="1033" creationId="{37C89E4B-3C9F-44B9-8B86-D9E3D112D8EC}"/>
          </ac:spMkLst>
        </pc:spChg>
        <pc:spChg chg="add">
          <ac:chgData name="Ángel M. Delgado Vázquez" userId="dc42bedc-6d70-4056-ac20-bed04b95cc51" providerId="ADAL" clId="{950CCB94-40F8-4669-8C8F-DCEBF3AC8DCE}" dt="2019-06-02T17:57:54.899" v="94" actId="26606"/>
          <ac:spMkLst>
            <pc:docMk/>
            <pc:sldMk cId="2211571099" sldId="320"/>
            <ac:spMk id="1037" creationId="{87CC2527-562A-4F69-B487-4371E5B243E7}"/>
          </ac:spMkLst>
        </pc:spChg>
        <pc:spChg chg="del">
          <ac:chgData name="Ángel M. Delgado Vázquez" userId="dc42bedc-6d70-4056-ac20-bed04b95cc51" providerId="ADAL" clId="{950CCB94-40F8-4669-8C8F-DCEBF3AC8DCE}" dt="2019-06-02T17:53:27.475" v="49" actId="478"/>
          <ac:spMkLst>
            <pc:docMk/>
            <pc:sldMk cId="2211571099" sldId="320"/>
            <ac:spMk id="4098" creationId="{00000000-0000-0000-0000-000000000000}"/>
          </ac:spMkLst>
        </pc:spChg>
        <pc:spChg chg="del">
          <ac:chgData name="Ángel M. Delgado Vázquez" userId="dc42bedc-6d70-4056-ac20-bed04b95cc51" providerId="ADAL" clId="{950CCB94-40F8-4669-8C8F-DCEBF3AC8DCE}" dt="2019-06-02T17:42:46.036" v="41" actId="478"/>
          <ac:spMkLst>
            <pc:docMk/>
            <pc:sldMk cId="2211571099" sldId="320"/>
            <ac:spMk id="4099" creationId="{00000000-0000-0000-0000-000000000000}"/>
          </ac:spMkLst>
        </pc:spChg>
        <pc:picChg chg="add mod">
          <ac:chgData name="Ángel M. Delgado Vázquez" userId="dc42bedc-6d70-4056-ac20-bed04b95cc51" providerId="ADAL" clId="{950CCB94-40F8-4669-8C8F-DCEBF3AC8DCE}" dt="2019-06-02T17:56:09.116" v="76" actId="26606"/>
          <ac:picMkLst>
            <pc:docMk/>
            <pc:sldMk cId="2211571099" sldId="320"/>
            <ac:picMk id="2" creationId="{C2F9EDE7-5402-4702-958D-49E0C78E7594}"/>
          </ac:picMkLst>
        </pc:picChg>
        <pc:picChg chg="add del">
          <ac:chgData name="Ángel M. Delgado Vázquez" userId="dc42bedc-6d70-4056-ac20-bed04b95cc51" providerId="ADAL" clId="{950CCB94-40F8-4669-8C8F-DCEBF3AC8DCE}" dt="2019-06-02T17:56:09.116" v="76" actId="26606"/>
          <ac:picMkLst>
            <pc:docMk/>
            <pc:sldMk cId="2211571099" sldId="320"/>
            <ac:picMk id="75" creationId="{7CBAE1BD-B8E4-4029-8AA2-C77E4FED9864}"/>
          </ac:picMkLst>
        </pc:picChg>
        <pc:picChg chg="add del mod">
          <ac:chgData name="Ángel M. Delgado Vázquez" userId="dc42bedc-6d70-4056-ac20-bed04b95cc51" providerId="ADAL" clId="{950CCB94-40F8-4669-8C8F-DCEBF3AC8DCE}" dt="2019-06-02T17:53:08.686" v="45" actId="478"/>
          <ac:picMkLst>
            <pc:docMk/>
            <pc:sldMk cId="2211571099" sldId="320"/>
            <ac:picMk id="1026" creationId="{DA0FCDB9-EDDA-4B17-AADE-C7BCD104FD21}"/>
          </ac:picMkLst>
        </pc:picChg>
        <pc:picChg chg="add mod ord">
          <ac:chgData name="Ángel M. Delgado Vázquez" userId="dc42bedc-6d70-4056-ac20-bed04b95cc51" providerId="ADAL" clId="{950CCB94-40F8-4669-8C8F-DCEBF3AC8DCE}" dt="2019-06-02T17:57:54.899" v="94" actId="26606"/>
          <ac:picMkLst>
            <pc:docMk/>
            <pc:sldMk cId="2211571099" sldId="320"/>
            <ac:picMk id="1028" creationId="{65187B38-F5C8-4173-AE43-459ED9D69045}"/>
          </ac:picMkLst>
        </pc:picChg>
        <pc:cxnChg chg="add del">
          <ac:chgData name="Ángel M. Delgado Vázquez" userId="dc42bedc-6d70-4056-ac20-bed04b95cc51" providerId="ADAL" clId="{950CCB94-40F8-4669-8C8F-DCEBF3AC8DCE}" dt="2019-06-02T17:56:12.774" v="78" actId="26606"/>
          <ac:cxnSpMkLst>
            <pc:docMk/>
            <pc:sldMk cId="2211571099" sldId="320"/>
            <ac:cxnSpMk id="1031" creationId="{AA2EAA10-076F-46BD-8F0F-B9A2FB77A85C}"/>
          </ac:cxnSpMkLst>
        </pc:cxnChg>
        <pc:cxnChg chg="add del">
          <ac:chgData name="Ángel M. Delgado Vázquez" userId="dc42bedc-6d70-4056-ac20-bed04b95cc51" providerId="ADAL" clId="{950CCB94-40F8-4669-8C8F-DCEBF3AC8DCE}" dt="2019-06-02T17:56:12.774" v="78" actId="26606"/>
          <ac:cxnSpMkLst>
            <pc:docMk/>
            <pc:sldMk cId="2211571099" sldId="320"/>
            <ac:cxnSpMk id="1032" creationId="{D891E407-403B-4764-86C9-33A56D3BCAA3}"/>
          </ac:cxnSpMkLst>
        </pc:cxnChg>
        <pc:cxnChg chg="add del">
          <ac:chgData name="Ángel M. Delgado Vázquez" userId="dc42bedc-6d70-4056-ac20-bed04b95cc51" providerId="ADAL" clId="{950CCB94-40F8-4669-8C8F-DCEBF3AC8DCE}" dt="2019-06-02T17:57:54.885" v="93" actId="26606"/>
          <ac:cxnSpMkLst>
            <pc:docMk/>
            <pc:sldMk cId="2211571099" sldId="320"/>
            <ac:cxnSpMk id="1034" creationId="{AA2EAA10-076F-46BD-8F0F-B9A2FB77A85C}"/>
          </ac:cxnSpMkLst>
        </pc:cxnChg>
        <pc:cxnChg chg="add del">
          <ac:chgData name="Ángel M. Delgado Vázquez" userId="dc42bedc-6d70-4056-ac20-bed04b95cc51" providerId="ADAL" clId="{950CCB94-40F8-4669-8C8F-DCEBF3AC8DCE}" dt="2019-06-02T17:57:54.885" v="93" actId="26606"/>
          <ac:cxnSpMkLst>
            <pc:docMk/>
            <pc:sldMk cId="2211571099" sldId="320"/>
            <ac:cxnSpMk id="1035" creationId="{D891E407-403B-4764-86C9-33A56D3BCAA3}"/>
          </ac:cxnSpMkLst>
        </pc:cxnChg>
        <pc:cxnChg chg="add">
          <ac:chgData name="Ángel M. Delgado Vázquez" userId="dc42bedc-6d70-4056-ac20-bed04b95cc51" providerId="ADAL" clId="{950CCB94-40F8-4669-8C8F-DCEBF3AC8DCE}" dt="2019-06-02T17:57:54.899" v="94" actId="26606"/>
          <ac:cxnSpMkLst>
            <pc:docMk/>
            <pc:sldMk cId="2211571099" sldId="320"/>
            <ac:cxnSpMk id="1038" creationId="{BCDAEC91-5BCE-4B55-9CC0-43EF94CB734B}"/>
          </ac:cxnSpMkLst>
        </pc:cxnChg>
      </pc:sldChg>
      <pc:sldChg chg="addSp delSp modSp">
        <pc:chgData name="Ángel M. Delgado Vázquez" userId="dc42bedc-6d70-4056-ac20-bed04b95cc51" providerId="ADAL" clId="{950CCB94-40F8-4669-8C8F-DCEBF3AC8DCE}" dt="2019-06-05T22:31:40.723" v="1783" actId="1076"/>
        <pc:sldMkLst>
          <pc:docMk/>
          <pc:sldMk cId="965667004" sldId="321"/>
        </pc:sldMkLst>
        <pc:spChg chg="add del mod">
          <ac:chgData name="Ángel M. Delgado Vázquez" userId="dc42bedc-6d70-4056-ac20-bed04b95cc51" providerId="ADAL" clId="{950CCB94-40F8-4669-8C8F-DCEBF3AC8DCE}" dt="2019-06-02T17:58:58.959" v="107" actId="478"/>
          <ac:spMkLst>
            <pc:docMk/>
            <pc:sldMk cId="965667004" sldId="321"/>
            <ac:spMk id="3" creationId="{17A4EB35-9882-4831-B6EA-FFCC190698B6}"/>
          </ac:spMkLst>
        </pc:spChg>
        <pc:spChg chg="add mod">
          <ac:chgData name="Ángel M. Delgado Vázquez" userId="dc42bedc-6d70-4056-ac20-bed04b95cc51" providerId="ADAL" clId="{950CCB94-40F8-4669-8C8F-DCEBF3AC8DCE}" dt="2019-06-02T18:13:26.858" v="140" actId="1076"/>
          <ac:spMkLst>
            <pc:docMk/>
            <pc:sldMk cId="965667004" sldId="321"/>
            <ac:spMk id="7" creationId="{9C943340-8EAE-4B61-A0B7-58BEEE0288D1}"/>
          </ac:spMkLst>
        </pc:spChg>
        <pc:spChg chg="del">
          <ac:chgData name="Ángel M. Delgado Vázquez" userId="dc42bedc-6d70-4056-ac20-bed04b95cc51" providerId="ADAL" clId="{950CCB94-40F8-4669-8C8F-DCEBF3AC8DCE}" dt="2019-06-02T17:58:55.213" v="106" actId="478"/>
          <ac:spMkLst>
            <pc:docMk/>
            <pc:sldMk cId="965667004" sldId="321"/>
            <ac:spMk id="4098" creationId="{00000000-0000-0000-0000-000000000000}"/>
          </ac:spMkLst>
        </pc:spChg>
        <pc:spChg chg="del">
          <ac:chgData name="Ángel M. Delgado Vázquez" userId="dc42bedc-6d70-4056-ac20-bed04b95cc51" providerId="ADAL" clId="{950CCB94-40F8-4669-8C8F-DCEBF3AC8DCE}" dt="2019-06-02T17:58:51.687" v="105" actId="478"/>
          <ac:spMkLst>
            <pc:docMk/>
            <pc:sldMk cId="965667004" sldId="321"/>
            <ac:spMk id="4099" creationId="{00000000-0000-0000-0000-000000000000}"/>
          </ac:spMkLst>
        </pc:spChg>
        <pc:picChg chg="add mod">
          <ac:chgData name="Ángel M. Delgado Vázquez" userId="dc42bedc-6d70-4056-ac20-bed04b95cc51" providerId="ADAL" clId="{950CCB94-40F8-4669-8C8F-DCEBF3AC8DCE}" dt="2019-06-05T22:31:40.723" v="1783" actId="1076"/>
          <ac:picMkLst>
            <pc:docMk/>
            <pc:sldMk cId="965667004" sldId="321"/>
            <ac:picMk id="4" creationId="{C0E9D0EF-F4E4-4745-A545-25FB80BC68EB}"/>
          </ac:picMkLst>
        </pc:picChg>
        <pc:picChg chg="add del mod">
          <ac:chgData name="Ángel M. Delgado Vázquez" userId="dc42bedc-6d70-4056-ac20-bed04b95cc51" providerId="ADAL" clId="{950CCB94-40F8-4669-8C8F-DCEBF3AC8DCE}" dt="2019-06-02T18:12:11.449" v="120" actId="478"/>
          <ac:picMkLst>
            <pc:docMk/>
            <pc:sldMk cId="965667004" sldId="321"/>
            <ac:picMk id="5" creationId="{23DEDD09-F3D9-4A24-BAE5-085204152B03}"/>
          </ac:picMkLst>
        </pc:picChg>
        <pc:picChg chg="add del mod">
          <ac:chgData name="Ángel M. Delgado Vázquez" userId="dc42bedc-6d70-4056-ac20-bed04b95cc51" providerId="ADAL" clId="{950CCB94-40F8-4669-8C8F-DCEBF3AC8DCE}" dt="2019-06-02T18:12:09.032" v="119" actId="478"/>
          <ac:picMkLst>
            <pc:docMk/>
            <pc:sldMk cId="965667004" sldId="321"/>
            <ac:picMk id="6" creationId="{63B42809-F2B9-4C61-8EE3-0CCD91045FAC}"/>
          </ac:picMkLst>
        </pc:picChg>
        <pc:picChg chg="add mod">
          <ac:chgData name="Ángel M. Delgado Vázquez" userId="dc42bedc-6d70-4056-ac20-bed04b95cc51" providerId="ADAL" clId="{950CCB94-40F8-4669-8C8F-DCEBF3AC8DCE}" dt="2019-06-02T17:59:03.597" v="109" actId="1076"/>
          <ac:picMkLst>
            <pc:docMk/>
            <pc:sldMk cId="965667004" sldId="321"/>
            <ac:picMk id="2050" creationId="{D5764828-22DC-408F-A675-CB279D35301A}"/>
          </ac:picMkLst>
        </pc:picChg>
      </pc:sldChg>
      <pc:sldChg chg="modSp ord">
        <pc:chgData name="Ángel M. Delgado Vázquez" userId="dc42bedc-6d70-4056-ac20-bed04b95cc51" providerId="ADAL" clId="{950CCB94-40F8-4669-8C8F-DCEBF3AC8DCE}" dt="2019-06-03T21:46:27.551" v="543"/>
        <pc:sldMkLst>
          <pc:docMk/>
          <pc:sldMk cId="3095959827" sldId="322"/>
        </pc:sldMkLst>
        <pc:spChg chg="mod">
          <ac:chgData name="Ángel M. Delgado Vázquez" userId="dc42bedc-6d70-4056-ac20-bed04b95cc51" providerId="ADAL" clId="{950CCB94-40F8-4669-8C8F-DCEBF3AC8DCE}" dt="2019-06-03T21:46:08.378" v="534" actId="20577"/>
          <ac:spMkLst>
            <pc:docMk/>
            <pc:sldMk cId="3095959827" sldId="322"/>
            <ac:spMk id="2" creationId="{00000000-0000-0000-0000-000000000000}"/>
          </ac:spMkLst>
        </pc:spChg>
        <pc:spChg chg="mod">
          <ac:chgData name="Ángel M. Delgado Vázquez" userId="dc42bedc-6d70-4056-ac20-bed04b95cc51" providerId="ADAL" clId="{950CCB94-40F8-4669-8C8F-DCEBF3AC8DCE}" dt="2019-06-03T21:46:21.902" v="542" actId="20577"/>
          <ac:spMkLst>
            <pc:docMk/>
            <pc:sldMk cId="3095959827" sldId="322"/>
            <ac:spMk id="3" creationId="{00000000-0000-0000-0000-000000000000}"/>
          </ac:spMkLst>
        </pc:spChg>
      </pc:sldChg>
      <pc:sldChg chg="addSp delSp modSp mod setBg setClrOvrMap delDesignElem">
        <pc:chgData name="Ángel M. Delgado Vázquez" userId="dc42bedc-6d70-4056-ac20-bed04b95cc51" providerId="ADAL" clId="{950CCB94-40F8-4669-8C8F-DCEBF3AC8DCE}" dt="2019-06-05T21:49:10.003" v="1682" actId="26606"/>
        <pc:sldMkLst>
          <pc:docMk/>
          <pc:sldMk cId="2710678241" sldId="328"/>
        </pc:sldMkLst>
        <pc:spChg chg="add del mod">
          <ac:chgData name="Ángel M. Delgado Vázquez" userId="dc42bedc-6d70-4056-ac20-bed04b95cc51" providerId="ADAL" clId="{950CCB94-40F8-4669-8C8F-DCEBF3AC8DCE}" dt="2019-06-03T21:15:54.747" v="267" actId="478"/>
          <ac:spMkLst>
            <pc:docMk/>
            <pc:sldMk cId="2710678241" sldId="328"/>
            <ac:spMk id="3" creationId="{7024E290-ED21-4FCA-A382-8ACFC645C177}"/>
          </ac:spMkLst>
        </pc:spChg>
        <pc:spChg chg="mod">
          <ac:chgData name="Ángel M. Delgado Vázquez" userId="dc42bedc-6d70-4056-ac20-bed04b95cc51" providerId="ADAL" clId="{950CCB94-40F8-4669-8C8F-DCEBF3AC8DCE}" dt="2019-06-05T21:49:10.003" v="1682" actId="26606"/>
          <ac:spMkLst>
            <pc:docMk/>
            <pc:sldMk cId="2710678241" sldId="328"/>
            <ac:spMk id="4" creationId="{00000000-0000-0000-0000-000000000000}"/>
          </ac:spMkLst>
        </pc:spChg>
        <pc:spChg chg="add del mod">
          <ac:chgData name="Ángel M. Delgado Vázquez" userId="dc42bedc-6d70-4056-ac20-bed04b95cc51" providerId="ADAL" clId="{950CCB94-40F8-4669-8C8F-DCEBF3AC8DCE}" dt="2019-06-03T21:15:52.217" v="266" actId="478"/>
          <ac:spMkLst>
            <pc:docMk/>
            <pc:sldMk cId="2710678241" sldId="328"/>
            <ac:spMk id="5" creationId="{6B968F58-6839-442D-86A6-717C021CC321}"/>
          </ac:spMkLst>
        </pc:spChg>
        <pc:spChg chg="del mod">
          <ac:chgData name="Ángel M. Delgado Vázquez" userId="dc42bedc-6d70-4056-ac20-bed04b95cc51" providerId="ADAL" clId="{950CCB94-40F8-4669-8C8F-DCEBF3AC8DCE}" dt="2019-06-03T21:14:51.489" v="260" actId="478"/>
          <ac:spMkLst>
            <pc:docMk/>
            <pc:sldMk cId="2710678241" sldId="328"/>
            <ac:spMk id="6" creationId="{00000000-0000-0000-0000-000000000000}"/>
          </ac:spMkLst>
        </pc:spChg>
        <pc:spChg chg="add del mod">
          <ac:chgData name="Ángel M. Delgado Vázquez" userId="dc42bedc-6d70-4056-ac20-bed04b95cc51" providerId="ADAL" clId="{950CCB94-40F8-4669-8C8F-DCEBF3AC8DCE}" dt="2019-06-03T21:43:29.942" v="485" actId="26606"/>
          <ac:spMkLst>
            <pc:docMk/>
            <pc:sldMk cId="2710678241" sldId="328"/>
            <ac:spMk id="7" creationId="{C606B95D-7DAF-4958-B650-BF42B940D98F}"/>
          </ac:spMkLst>
        </pc:spChg>
        <pc:spChg chg="add del">
          <ac:chgData name="Ángel M. Delgado Vázquez" userId="dc42bedc-6d70-4056-ac20-bed04b95cc51" providerId="ADAL" clId="{950CCB94-40F8-4669-8C8F-DCEBF3AC8DCE}" dt="2019-06-03T21:43:55.869" v="489" actId="26606"/>
          <ac:spMkLst>
            <pc:docMk/>
            <pc:sldMk cId="2710678241" sldId="328"/>
            <ac:spMk id="11" creationId="{AB45A142-4255-493C-8284-5D566C121B10}"/>
          </ac:spMkLst>
        </pc:spChg>
        <pc:spChg chg="add del">
          <ac:chgData name="Ángel M. Delgado Vázquez" userId="dc42bedc-6d70-4056-ac20-bed04b95cc51" providerId="ADAL" clId="{950CCB94-40F8-4669-8C8F-DCEBF3AC8DCE}" dt="2019-06-05T21:49:10.003" v="1682" actId="26606"/>
          <ac:spMkLst>
            <pc:docMk/>
            <pc:sldMk cId="2710678241" sldId="328"/>
            <ac:spMk id="13" creationId="{C5E6CFF1-2F42-4E10-9A97-F116F46F53FE}"/>
          </ac:spMkLst>
        </pc:spChg>
        <pc:spChg chg="add del">
          <ac:chgData name="Ángel M. Delgado Vázquez" userId="dc42bedc-6d70-4056-ac20-bed04b95cc51" providerId="ADAL" clId="{950CCB94-40F8-4669-8C8F-DCEBF3AC8DCE}" dt="2019-06-03T21:43:44.932" v="487"/>
          <ac:spMkLst>
            <pc:docMk/>
            <pc:sldMk cId="2710678241" sldId="328"/>
            <ac:spMk id="14" creationId="{42285737-90EE-47DC-AC80-8AE156B11969}"/>
          </ac:spMkLst>
        </pc:spChg>
        <pc:spChg chg="add del">
          <ac:chgData name="Ángel M. Delgado Vázquez" userId="dc42bedc-6d70-4056-ac20-bed04b95cc51" providerId="ADAL" clId="{950CCB94-40F8-4669-8C8F-DCEBF3AC8DCE}" dt="2019-06-05T21:48:28.657" v="1673" actId="26606"/>
          <ac:spMkLst>
            <pc:docMk/>
            <pc:sldMk cId="2710678241" sldId="328"/>
            <ac:spMk id="17" creationId="{46C2E80F-49A6-4372-B103-219D417A55ED}"/>
          </ac:spMkLst>
        </pc:spChg>
        <pc:spChg chg="add del">
          <ac:chgData name="Ángel M. Delgado Vázquez" userId="dc42bedc-6d70-4056-ac20-bed04b95cc51" providerId="ADAL" clId="{950CCB94-40F8-4669-8C8F-DCEBF3AC8DCE}" dt="2019-06-05T21:48:41.071" v="1675" actId="26606"/>
          <ac:spMkLst>
            <pc:docMk/>
            <pc:sldMk cId="2710678241" sldId="328"/>
            <ac:spMk id="19" creationId="{46C2E80F-49A6-4372-B103-219D417A55ED}"/>
          </ac:spMkLst>
        </pc:spChg>
        <pc:spChg chg="add del">
          <ac:chgData name="Ángel M. Delgado Vázquez" userId="dc42bedc-6d70-4056-ac20-bed04b95cc51" providerId="ADAL" clId="{950CCB94-40F8-4669-8C8F-DCEBF3AC8DCE}" dt="2019-06-05T21:46:38.059" v="1663" actId="26606"/>
          <ac:spMkLst>
            <pc:docMk/>
            <pc:sldMk cId="2710678241" sldId="328"/>
            <ac:spMk id="20" creationId="{E4505C23-674B-4195-81D6-0C127FEAE3F8}"/>
          </ac:spMkLst>
        </pc:spChg>
        <pc:spChg chg="add del">
          <ac:chgData name="Ángel M. Delgado Vázquez" userId="dc42bedc-6d70-4056-ac20-bed04b95cc51" providerId="ADAL" clId="{950CCB94-40F8-4669-8C8F-DCEBF3AC8DCE}" dt="2019-06-05T21:48:42.301" v="1677" actId="26606"/>
          <ac:spMkLst>
            <pc:docMk/>
            <pc:sldMk cId="2710678241" sldId="328"/>
            <ac:spMk id="21" creationId="{A5711A0E-A428-4ED1-96CB-33D69FD842E4}"/>
          </ac:spMkLst>
        </pc:spChg>
        <pc:spChg chg="add del">
          <ac:chgData name="Ángel M. Delgado Vázquez" userId="dc42bedc-6d70-4056-ac20-bed04b95cc51" providerId="ADAL" clId="{950CCB94-40F8-4669-8C8F-DCEBF3AC8DCE}" dt="2019-06-05T21:46:38.059" v="1663" actId="26606"/>
          <ac:spMkLst>
            <pc:docMk/>
            <pc:sldMk cId="2710678241" sldId="328"/>
            <ac:spMk id="22" creationId="{65C9B8F0-FF66-4C15-BD05-E86B87331846}"/>
          </ac:spMkLst>
        </pc:spChg>
        <pc:spChg chg="add del">
          <ac:chgData name="Ángel M. Delgado Vázquez" userId="dc42bedc-6d70-4056-ac20-bed04b95cc51" providerId="ADAL" clId="{950CCB94-40F8-4669-8C8F-DCEBF3AC8DCE}" dt="2019-06-05T21:48:56.248" v="1679" actId="26606"/>
          <ac:spMkLst>
            <pc:docMk/>
            <pc:sldMk cId="2710678241" sldId="328"/>
            <ac:spMk id="23" creationId="{A5711A0E-A428-4ED1-96CB-33D69FD842E4}"/>
          </ac:spMkLst>
        </pc:spChg>
        <pc:spChg chg="add del">
          <ac:chgData name="Ángel M. Delgado Vázquez" userId="dc42bedc-6d70-4056-ac20-bed04b95cc51" providerId="ADAL" clId="{950CCB94-40F8-4669-8C8F-DCEBF3AC8DCE}" dt="2019-06-05T21:49:09.956" v="1681" actId="26606"/>
          <ac:spMkLst>
            <pc:docMk/>
            <pc:sldMk cId="2710678241" sldId="328"/>
            <ac:spMk id="25" creationId="{73DE2CFE-42F2-48F0-8706-5264E012B10C}"/>
          </ac:spMkLst>
        </pc:spChg>
        <pc:spChg chg="add del">
          <ac:chgData name="Ángel M. Delgado Vázquez" userId="dc42bedc-6d70-4056-ac20-bed04b95cc51" providerId="ADAL" clId="{950CCB94-40F8-4669-8C8F-DCEBF3AC8DCE}" dt="2019-06-05T21:46:40.110" v="1665" actId="26606"/>
          <ac:spMkLst>
            <pc:docMk/>
            <pc:sldMk cId="2710678241" sldId="328"/>
            <ac:spMk id="29" creationId="{42285737-90EE-47DC-AC80-8AE156B11969}"/>
          </ac:spMkLst>
        </pc:spChg>
        <pc:spChg chg="add del">
          <ac:chgData name="Ángel M. Delgado Vázquez" userId="dc42bedc-6d70-4056-ac20-bed04b95cc51" providerId="ADAL" clId="{950CCB94-40F8-4669-8C8F-DCEBF3AC8DCE}" dt="2019-06-05T21:46:41.921" v="1667" actId="26606"/>
          <ac:spMkLst>
            <pc:docMk/>
            <pc:sldMk cId="2710678241" sldId="328"/>
            <ac:spMk id="32" creationId="{42285737-90EE-47DC-AC80-8AE156B11969}"/>
          </ac:spMkLst>
        </pc:spChg>
        <pc:spChg chg="add del">
          <ac:chgData name="Ángel M. Delgado Vázquez" userId="dc42bedc-6d70-4056-ac20-bed04b95cc51" providerId="ADAL" clId="{950CCB94-40F8-4669-8C8F-DCEBF3AC8DCE}" dt="2019-06-05T21:48:16.827" v="1669" actId="26606"/>
          <ac:spMkLst>
            <pc:docMk/>
            <pc:sldMk cId="2710678241" sldId="328"/>
            <ac:spMk id="35" creationId="{DB66F6E8-4D4A-4907-940A-774703A2D0FE}"/>
          </ac:spMkLst>
        </pc:spChg>
        <pc:spChg chg="add del">
          <ac:chgData name="Ángel M. Delgado Vázquez" userId="dc42bedc-6d70-4056-ac20-bed04b95cc51" providerId="ADAL" clId="{950CCB94-40F8-4669-8C8F-DCEBF3AC8DCE}" dt="2019-06-05T21:48:16.827" v="1669" actId="26606"/>
          <ac:spMkLst>
            <pc:docMk/>
            <pc:sldMk cId="2710678241" sldId="328"/>
            <ac:spMk id="36" creationId="{8F1F5A56-E82B-4FD5-9025-B72896FFBB6D}"/>
          </ac:spMkLst>
        </pc:spChg>
        <pc:grpChg chg="add del">
          <ac:chgData name="Ángel M. Delgado Vázquez" userId="dc42bedc-6d70-4056-ac20-bed04b95cc51" providerId="ADAL" clId="{950CCB94-40F8-4669-8C8F-DCEBF3AC8DCE}" dt="2019-06-03T21:43:44.932" v="487"/>
          <ac:grpSpMkLst>
            <pc:docMk/>
            <pc:sldMk cId="2710678241" sldId="328"/>
            <ac:grpSpMk id="16" creationId="{B57BDC17-F1B3-455F-BBF1-680AA1F25C06}"/>
          </ac:grpSpMkLst>
        </pc:grpChg>
        <pc:grpChg chg="add del">
          <ac:chgData name="Ángel M. Delgado Vázquez" userId="dc42bedc-6d70-4056-ac20-bed04b95cc51" providerId="ADAL" clId="{950CCB94-40F8-4669-8C8F-DCEBF3AC8DCE}" dt="2019-06-05T21:46:40.110" v="1665" actId="26606"/>
          <ac:grpSpMkLst>
            <pc:docMk/>
            <pc:sldMk cId="2710678241" sldId="328"/>
            <ac:grpSpMk id="30" creationId="{B57BDC17-F1B3-455F-BBF1-680AA1F25C06}"/>
          </ac:grpSpMkLst>
        </pc:grpChg>
        <pc:grpChg chg="add del">
          <ac:chgData name="Ángel M. Delgado Vázquez" userId="dc42bedc-6d70-4056-ac20-bed04b95cc51" providerId="ADAL" clId="{950CCB94-40F8-4669-8C8F-DCEBF3AC8DCE}" dt="2019-06-05T21:46:41.921" v="1667" actId="26606"/>
          <ac:grpSpMkLst>
            <pc:docMk/>
            <pc:sldMk cId="2710678241" sldId="328"/>
            <ac:grpSpMk id="33" creationId="{B57BDC17-F1B3-455F-BBF1-680AA1F25C06}"/>
          </ac:grpSpMkLst>
        </pc:grpChg>
        <pc:graphicFrameChg chg="add mod modGraphic">
          <ac:chgData name="Ángel M. Delgado Vázquez" userId="dc42bedc-6d70-4056-ac20-bed04b95cc51" providerId="ADAL" clId="{950CCB94-40F8-4669-8C8F-DCEBF3AC8DCE}" dt="2019-06-05T21:49:10.003" v="1682" actId="26606"/>
          <ac:graphicFrameMkLst>
            <pc:docMk/>
            <pc:sldMk cId="2710678241" sldId="328"/>
            <ac:graphicFrameMk id="9" creationId="{D5E0A721-77AB-42B9-BBB4-2D95D4FE0F0F}"/>
          </ac:graphicFrameMkLst>
        </pc:graphicFrameChg>
        <pc:picChg chg="del">
          <ac:chgData name="Ángel M. Delgado Vázquez" userId="dc42bedc-6d70-4056-ac20-bed04b95cc51" providerId="ADAL" clId="{950CCB94-40F8-4669-8C8F-DCEBF3AC8DCE}" dt="2019-06-03T21:14:47.691" v="258" actId="478"/>
          <ac:picMkLst>
            <pc:docMk/>
            <pc:sldMk cId="2710678241" sldId="328"/>
            <ac:picMk id="2" creationId="{582CE2F4-7CE3-4485-84B4-E874BC048C82}"/>
          </ac:picMkLst>
        </pc:picChg>
        <pc:cxnChg chg="add del">
          <ac:chgData name="Ángel M. Delgado Vázquez" userId="dc42bedc-6d70-4056-ac20-bed04b95cc51" providerId="ADAL" clId="{950CCB94-40F8-4669-8C8F-DCEBF3AC8DCE}" dt="2019-06-03T21:43:55.869" v="489" actId="26606"/>
          <ac:cxnSpMkLst>
            <pc:docMk/>
            <pc:sldMk cId="2710678241" sldId="328"/>
            <ac:cxnSpMk id="12" creationId="{38FB9660-F42F-4313-BBC4-47C007FE484C}"/>
          </ac:cxnSpMkLst>
        </pc:cxnChg>
        <pc:cxnChg chg="add del">
          <ac:chgData name="Ángel M. Delgado Vázquez" userId="dc42bedc-6d70-4056-ac20-bed04b95cc51" providerId="ADAL" clId="{950CCB94-40F8-4669-8C8F-DCEBF3AC8DCE}" dt="2019-06-05T21:49:10.003" v="1682" actId="26606"/>
          <ac:cxnSpMkLst>
            <pc:docMk/>
            <pc:sldMk cId="2710678241" sldId="328"/>
            <ac:cxnSpMk id="15" creationId="{67182200-4859-4C8D-BCBB-55B245C28BA3}"/>
          </ac:cxnSpMkLst>
        </pc:cxnChg>
      </pc:sldChg>
      <pc:sldChg chg="addSp delSp modSp add">
        <pc:chgData name="Ángel M. Delgado Vázquez" userId="dc42bedc-6d70-4056-ac20-bed04b95cc51" providerId="ADAL" clId="{950CCB94-40F8-4669-8C8F-DCEBF3AC8DCE}" dt="2019-06-02T18:13:29.415" v="141"/>
        <pc:sldMkLst>
          <pc:docMk/>
          <pc:sldMk cId="3997523686" sldId="396"/>
        </pc:sldMkLst>
        <pc:spChg chg="add">
          <ac:chgData name="Ángel M. Delgado Vázquez" userId="dc42bedc-6d70-4056-ac20-bed04b95cc51" providerId="ADAL" clId="{950CCB94-40F8-4669-8C8F-DCEBF3AC8DCE}" dt="2019-06-02T18:13:29.415" v="141"/>
          <ac:spMkLst>
            <pc:docMk/>
            <pc:sldMk cId="3997523686" sldId="396"/>
            <ac:spMk id="7" creationId="{C70DE327-C52B-44B7-94D6-8564EF966A14}"/>
          </ac:spMkLst>
        </pc:spChg>
        <pc:picChg chg="del">
          <ac:chgData name="Ángel M. Delgado Vázquez" userId="dc42bedc-6d70-4056-ac20-bed04b95cc51" providerId="ADAL" clId="{950CCB94-40F8-4669-8C8F-DCEBF3AC8DCE}" dt="2019-06-02T18:12:26.788" v="124" actId="478"/>
          <ac:picMkLst>
            <pc:docMk/>
            <pc:sldMk cId="3997523686" sldId="396"/>
            <ac:picMk id="4" creationId="{C0E9D0EF-F4E4-4745-A545-25FB80BC68EB}"/>
          </ac:picMkLst>
        </pc:picChg>
        <pc:picChg chg="mod">
          <ac:chgData name="Ángel M. Delgado Vázquez" userId="dc42bedc-6d70-4056-ac20-bed04b95cc51" providerId="ADAL" clId="{950CCB94-40F8-4669-8C8F-DCEBF3AC8DCE}" dt="2019-06-02T18:12:31.002" v="125" actId="1076"/>
          <ac:picMkLst>
            <pc:docMk/>
            <pc:sldMk cId="3997523686" sldId="396"/>
            <ac:picMk id="5" creationId="{23DEDD09-F3D9-4A24-BAE5-085204152B03}"/>
          </ac:picMkLst>
        </pc:picChg>
        <pc:picChg chg="del">
          <ac:chgData name="Ángel M. Delgado Vázquez" userId="dc42bedc-6d70-4056-ac20-bed04b95cc51" providerId="ADAL" clId="{950CCB94-40F8-4669-8C8F-DCEBF3AC8DCE}" dt="2019-06-02T18:12:25.324" v="123" actId="478"/>
          <ac:picMkLst>
            <pc:docMk/>
            <pc:sldMk cId="3997523686" sldId="396"/>
            <ac:picMk id="6" creationId="{63B42809-F2B9-4C61-8EE3-0CCD91045FAC}"/>
          </ac:picMkLst>
        </pc:picChg>
      </pc:sldChg>
      <pc:sldChg chg="addSp delSp modSp add">
        <pc:chgData name="Ángel M. Delgado Vázquez" userId="dc42bedc-6d70-4056-ac20-bed04b95cc51" providerId="ADAL" clId="{950CCB94-40F8-4669-8C8F-DCEBF3AC8DCE}" dt="2019-06-02T18:13:31.592" v="142"/>
        <pc:sldMkLst>
          <pc:docMk/>
          <pc:sldMk cId="4074380013" sldId="397"/>
        </pc:sldMkLst>
        <pc:spChg chg="add">
          <ac:chgData name="Ángel M. Delgado Vázquez" userId="dc42bedc-6d70-4056-ac20-bed04b95cc51" providerId="ADAL" clId="{950CCB94-40F8-4669-8C8F-DCEBF3AC8DCE}" dt="2019-06-02T18:13:31.592" v="142"/>
          <ac:spMkLst>
            <pc:docMk/>
            <pc:sldMk cId="4074380013" sldId="397"/>
            <ac:spMk id="7" creationId="{F9942480-6AFA-473E-9FD7-3AB374F943D7}"/>
          </ac:spMkLst>
        </pc:spChg>
        <pc:picChg chg="del">
          <ac:chgData name="Ángel M. Delgado Vázquez" userId="dc42bedc-6d70-4056-ac20-bed04b95cc51" providerId="ADAL" clId="{950CCB94-40F8-4669-8C8F-DCEBF3AC8DCE}" dt="2019-06-02T18:12:35.466" v="127" actId="478"/>
          <ac:picMkLst>
            <pc:docMk/>
            <pc:sldMk cId="4074380013" sldId="397"/>
            <ac:picMk id="4" creationId="{C0E9D0EF-F4E4-4745-A545-25FB80BC68EB}"/>
          </ac:picMkLst>
        </pc:picChg>
        <pc:picChg chg="del">
          <ac:chgData name="Ángel M. Delgado Vázquez" userId="dc42bedc-6d70-4056-ac20-bed04b95cc51" providerId="ADAL" clId="{950CCB94-40F8-4669-8C8F-DCEBF3AC8DCE}" dt="2019-06-02T18:12:33.790" v="126" actId="478"/>
          <ac:picMkLst>
            <pc:docMk/>
            <pc:sldMk cId="4074380013" sldId="397"/>
            <ac:picMk id="5" creationId="{23DEDD09-F3D9-4A24-BAE5-085204152B03}"/>
          </ac:picMkLst>
        </pc:picChg>
        <pc:picChg chg="mod">
          <ac:chgData name="Ángel M. Delgado Vázquez" userId="dc42bedc-6d70-4056-ac20-bed04b95cc51" providerId="ADAL" clId="{950CCB94-40F8-4669-8C8F-DCEBF3AC8DCE}" dt="2019-06-02T18:12:37.888" v="128" actId="1076"/>
          <ac:picMkLst>
            <pc:docMk/>
            <pc:sldMk cId="4074380013" sldId="397"/>
            <ac:picMk id="6" creationId="{63B42809-F2B9-4C61-8EE3-0CCD91045FAC}"/>
          </ac:picMkLst>
        </pc:picChg>
      </pc:sldChg>
      <pc:sldChg chg="modSp">
        <pc:chgData name="Ángel M. Delgado Vázquez" userId="dc42bedc-6d70-4056-ac20-bed04b95cc51" providerId="ADAL" clId="{950CCB94-40F8-4669-8C8F-DCEBF3AC8DCE}" dt="2019-06-05T21:49:59.949" v="1683" actId="1036"/>
        <pc:sldMkLst>
          <pc:docMk/>
          <pc:sldMk cId="267300400" sldId="400"/>
        </pc:sldMkLst>
        <pc:spChg chg="mod">
          <ac:chgData name="Ángel M. Delgado Vázquez" userId="dc42bedc-6d70-4056-ac20-bed04b95cc51" providerId="ADAL" clId="{950CCB94-40F8-4669-8C8F-DCEBF3AC8DCE}" dt="2019-06-03T21:45:40.549" v="515" actId="404"/>
          <ac:spMkLst>
            <pc:docMk/>
            <pc:sldMk cId="267300400" sldId="400"/>
            <ac:spMk id="4" creationId="{00000000-0000-0000-0000-000000000000}"/>
          </ac:spMkLst>
        </pc:spChg>
        <pc:picChg chg="mod">
          <ac:chgData name="Ángel M. Delgado Vázquez" userId="dc42bedc-6d70-4056-ac20-bed04b95cc51" providerId="ADAL" clId="{950CCB94-40F8-4669-8C8F-DCEBF3AC8DCE}" dt="2019-06-05T21:49:59.949" v="1683" actId="1036"/>
          <ac:picMkLst>
            <pc:docMk/>
            <pc:sldMk cId="267300400" sldId="400"/>
            <ac:picMk id="3" creationId="{65698375-9031-40E1-92C8-8E054AD44E94}"/>
          </ac:picMkLst>
        </pc:picChg>
      </pc:sldChg>
      <pc:sldChg chg="modSp">
        <pc:chgData name="Ángel M. Delgado Vázquez" userId="dc42bedc-6d70-4056-ac20-bed04b95cc51" providerId="ADAL" clId="{950CCB94-40F8-4669-8C8F-DCEBF3AC8DCE}" dt="2019-06-03T21:44:37.773" v="511" actId="20577"/>
        <pc:sldMkLst>
          <pc:docMk/>
          <pc:sldMk cId="2925500041" sldId="402"/>
        </pc:sldMkLst>
        <pc:spChg chg="mod">
          <ac:chgData name="Ángel M. Delgado Vázquez" userId="dc42bedc-6d70-4056-ac20-bed04b95cc51" providerId="ADAL" clId="{950CCB94-40F8-4669-8C8F-DCEBF3AC8DCE}" dt="2019-06-03T21:14:18.225" v="256" actId="404"/>
          <ac:spMkLst>
            <pc:docMk/>
            <pc:sldMk cId="2925500041" sldId="402"/>
            <ac:spMk id="4" creationId="{00000000-0000-0000-0000-000000000000}"/>
          </ac:spMkLst>
        </pc:spChg>
        <pc:spChg chg="mod">
          <ac:chgData name="Ángel M. Delgado Vázquez" userId="dc42bedc-6d70-4056-ac20-bed04b95cc51" providerId="ADAL" clId="{950CCB94-40F8-4669-8C8F-DCEBF3AC8DCE}" dt="2019-06-03T21:44:37.773" v="511" actId="20577"/>
          <ac:spMkLst>
            <pc:docMk/>
            <pc:sldMk cId="2925500041" sldId="402"/>
            <ac:spMk id="8" creationId="{9D6D269E-4D55-4D93-8DF0-B4E1CE91454B}"/>
          </ac:spMkLst>
        </pc:spChg>
      </pc:sldChg>
      <pc:sldChg chg="add">
        <pc:chgData name="Ángel M. Delgado Vázquez" userId="dc42bedc-6d70-4056-ac20-bed04b95cc51" providerId="ADAL" clId="{950CCB94-40F8-4669-8C8F-DCEBF3AC8DCE}" dt="2019-06-03T21:14:43.474" v="257"/>
        <pc:sldMkLst>
          <pc:docMk/>
          <pc:sldMk cId="1012742975" sldId="403"/>
        </pc:sldMkLst>
      </pc:sldChg>
      <pc:sldChg chg="addSp delSp modSp add ord">
        <pc:chgData name="Ángel M. Delgado Vázquez" userId="dc42bedc-6d70-4056-ac20-bed04b95cc51" providerId="ADAL" clId="{950CCB94-40F8-4669-8C8F-DCEBF3AC8DCE}" dt="2019-06-03T22:41:58.828" v="1631"/>
        <pc:sldMkLst>
          <pc:docMk/>
          <pc:sldMk cId="1047794124" sldId="404"/>
        </pc:sldMkLst>
        <pc:spChg chg="mod">
          <ac:chgData name="Ángel M. Delgado Vázquez" userId="dc42bedc-6d70-4056-ac20-bed04b95cc51" providerId="ADAL" clId="{950CCB94-40F8-4669-8C8F-DCEBF3AC8DCE}" dt="2019-06-03T21:55:00.475" v="596" actId="1076"/>
          <ac:spMkLst>
            <pc:docMk/>
            <pc:sldMk cId="1047794124" sldId="404"/>
            <ac:spMk id="6" creationId="{00000000-0000-0000-0000-000000000000}"/>
          </ac:spMkLst>
        </pc:spChg>
        <pc:graphicFrameChg chg="add del mod modGraphic">
          <ac:chgData name="Ángel M. Delgado Vázquez" userId="dc42bedc-6d70-4056-ac20-bed04b95cc51" providerId="ADAL" clId="{950CCB94-40F8-4669-8C8F-DCEBF3AC8DCE}" dt="2019-06-03T21:51:08.483" v="552" actId="478"/>
          <ac:graphicFrameMkLst>
            <pc:docMk/>
            <pc:sldMk cId="1047794124" sldId="404"/>
            <ac:graphicFrameMk id="3" creationId="{EA3E6A2A-0D5E-4B64-879F-0197871BB457}"/>
          </ac:graphicFrameMkLst>
        </pc:graphicFrameChg>
        <pc:graphicFrameChg chg="add mod modGraphic">
          <ac:chgData name="Ángel M. Delgado Vázquez" userId="dc42bedc-6d70-4056-ac20-bed04b95cc51" providerId="ADAL" clId="{950CCB94-40F8-4669-8C8F-DCEBF3AC8DCE}" dt="2019-06-03T21:54:16.155" v="567" actId="12385"/>
          <ac:graphicFrameMkLst>
            <pc:docMk/>
            <pc:sldMk cId="1047794124" sldId="404"/>
            <ac:graphicFrameMk id="5" creationId="{90FCF306-6E78-452F-8BE6-288B72090DDE}"/>
          </ac:graphicFrameMkLst>
        </pc:graphicFrameChg>
        <pc:picChg chg="del">
          <ac:chgData name="Ángel M. Delgado Vázquez" userId="dc42bedc-6d70-4056-ac20-bed04b95cc51" providerId="ADAL" clId="{950CCB94-40F8-4669-8C8F-DCEBF3AC8DCE}" dt="2019-06-03T21:50:49.899" v="548" actId="478"/>
          <ac:picMkLst>
            <pc:docMk/>
            <pc:sldMk cId="1047794124" sldId="404"/>
            <ac:picMk id="2" creationId="{AB813C3C-39F8-44AA-A2A5-C014EE0708EF}"/>
          </ac:picMkLst>
        </pc:picChg>
      </pc:sldChg>
      <pc:sldChg chg="modSp add ord">
        <pc:chgData name="Ángel M. Delgado Vázquez" userId="dc42bedc-6d70-4056-ac20-bed04b95cc51" providerId="ADAL" clId="{950CCB94-40F8-4669-8C8F-DCEBF3AC8DCE}" dt="2019-06-03T21:55:56.308" v="612" actId="20577"/>
        <pc:sldMkLst>
          <pc:docMk/>
          <pc:sldMk cId="2311768365" sldId="405"/>
        </pc:sldMkLst>
        <pc:spChg chg="mod">
          <ac:chgData name="Ángel M. Delgado Vázquez" userId="dc42bedc-6d70-4056-ac20-bed04b95cc51" providerId="ADAL" clId="{950CCB94-40F8-4669-8C8F-DCEBF3AC8DCE}" dt="2019-06-03T21:55:56.308" v="612" actId="20577"/>
          <ac:spMkLst>
            <pc:docMk/>
            <pc:sldMk cId="2311768365" sldId="405"/>
            <ac:spMk id="3" creationId="{00000000-0000-0000-0000-000000000000}"/>
          </ac:spMkLst>
        </pc:spChg>
      </pc:sldChg>
      <pc:sldChg chg="addSp delSp modSp add mod setBg">
        <pc:chgData name="Ángel M. Delgado Vázquez" userId="dc42bedc-6d70-4056-ac20-bed04b95cc51" providerId="ADAL" clId="{950CCB94-40F8-4669-8C8F-DCEBF3AC8DCE}" dt="2019-06-05T21:55:15.965" v="1740" actId="14100"/>
        <pc:sldMkLst>
          <pc:docMk/>
          <pc:sldMk cId="3288871736" sldId="406"/>
        </pc:sldMkLst>
        <pc:spChg chg="del">
          <ac:chgData name="Ángel M. Delgado Vázquez" userId="dc42bedc-6d70-4056-ac20-bed04b95cc51" providerId="ADAL" clId="{950CCB94-40F8-4669-8C8F-DCEBF3AC8DCE}" dt="2019-06-03T21:57:57.547" v="614"/>
          <ac:spMkLst>
            <pc:docMk/>
            <pc:sldMk cId="3288871736" sldId="406"/>
            <ac:spMk id="2" creationId="{361365FC-26DA-43F8-8FC4-FA931B1B2107}"/>
          </ac:spMkLst>
        </pc:spChg>
        <pc:spChg chg="del">
          <ac:chgData name="Ángel M. Delgado Vázquez" userId="dc42bedc-6d70-4056-ac20-bed04b95cc51" providerId="ADAL" clId="{950CCB94-40F8-4669-8C8F-DCEBF3AC8DCE}" dt="2019-06-03T21:57:57.547" v="614"/>
          <ac:spMkLst>
            <pc:docMk/>
            <pc:sldMk cId="3288871736" sldId="406"/>
            <ac:spMk id="3" creationId="{018530C2-51F2-4F5E-9072-54EA48A51F61}"/>
          </ac:spMkLst>
        </pc:spChg>
        <pc:spChg chg="add mod">
          <ac:chgData name="Ángel M. Delgado Vázquez" userId="dc42bedc-6d70-4056-ac20-bed04b95cc51" providerId="ADAL" clId="{950CCB94-40F8-4669-8C8F-DCEBF3AC8DCE}" dt="2019-06-05T21:54:00.591" v="1720" actId="26606"/>
          <ac:spMkLst>
            <pc:docMk/>
            <pc:sldMk cId="3288871736" sldId="406"/>
            <ac:spMk id="4" creationId="{0A62916D-20B4-4A9B-A14D-249712E03FC6}"/>
          </ac:spMkLst>
        </pc:spChg>
        <pc:spChg chg="add mod">
          <ac:chgData name="Ángel M. Delgado Vázquez" userId="dc42bedc-6d70-4056-ac20-bed04b95cc51" providerId="ADAL" clId="{950CCB94-40F8-4669-8C8F-DCEBF3AC8DCE}" dt="2019-06-05T21:55:15.965" v="1740" actId="14100"/>
          <ac:spMkLst>
            <pc:docMk/>
            <pc:sldMk cId="3288871736" sldId="406"/>
            <ac:spMk id="5" creationId="{682CEE65-54FE-4729-BA90-6BE705A0F016}"/>
          </ac:spMkLst>
        </pc:spChg>
        <pc:spChg chg="add">
          <ac:chgData name="Ángel M. Delgado Vázquez" userId="dc42bedc-6d70-4056-ac20-bed04b95cc51" providerId="ADAL" clId="{950CCB94-40F8-4669-8C8F-DCEBF3AC8DCE}" dt="2019-06-05T21:54:00.591" v="1720" actId="26606"/>
          <ac:spMkLst>
            <pc:docMk/>
            <pc:sldMk cId="3288871736" sldId="406"/>
            <ac:spMk id="12" creationId="{AFA67CD3-AB4E-4A7A-BEB8-53C445D8C44E}"/>
          </ac:spMkLst>
        </pc:spChg>
        <pc:spChg chg="add">
          <ac:chgData name="Ángel M. Delgado Vázquez" userId="dc42bedc-6d70-4056-ac20-bed04b95cc51" providerId="ADAL" clId="{950CCB94-40F8-4669-8C8F-DCEBF3AC8DCE}" dt="2019-06-05T21:54:00.591" v="1720" actId="26606"/>
          <ac:spMkLst>
            <pc:docMk/>
            <pc:sldMk cId="3288871736" sldId="406"/>
            <ac:spMk id="16" creationId="{339C8D78-A644-462F-B674-F440635E5353}"/>
          </ac:spMkLst>
        </pc:spChg>
        <pc:picChg chg="add">
          <ac:chgData name="Ángel M. Delgado Vázquez" userId="dc42bedc-6d70-4056-ac20-bed04b95cc51" providerId="ADAL" clId="{950CCB94-40F8-4669-8C8F-DCEBF3AC8DCE}" dt="2019-06-05T21:54:00.591" v="1720" actId="26606"/>
          <ac:picMkLst>
            <pc:docMk/>
            <pc:sldMk cId="3288871736" sldId="406"/>
            <ac:picMk id="9" creationId="{8D73354F-256A-4262-8786-7C1ECBB83744}"/>
          </ac:picMkLst>
        </pc:picChg>
        <pc:picChg chg="add">
          <ac:chgData name="Ángel M. Delgado Vázquez" userId="dc42bedc-6d70-4056-ac20-bed04b95cc51" providerId="ADAL" clId="{950CCB94-40F8-4669-8C8F-DCEBF3AC8DCE}" dt="2019-06-05T21:54:00.591" v="1720" actId="26606"/>
          <ac:picMkLst>
            <pc:docMk/>
            <pc:sldMk cId="3288871736" sldId="406"/>
            <ac:picMk id="14" creationId="{07CF545F-9C2E-4446-97CD-AD92990C2B68}"/>
          </ac:picMkLst>
        </pc:picChg>
      </pc:sldChg>
      <pc:sldChg chg="delSp modSp add del">
        <pc:chgData name="Ángel M. Delgado Vázquez" userId="dc42bedc-6d70-4056-ac20-bed04b95cc51" providerId="ADAL" clId="{950CCB94-40F8-4669-8C8F-DCEBF3AC8DCE}" dt="2019-06-05T21:53:32.700" v="1719" actId="2696"/>
        <pc:sldMkLst>
          <pc:docMk/>
          <pc:sldMk cId="2673511141" sldId="407"/>
        </pc:sldMkLst>
        <pc:spChg chg="del mod">
          <ac:chgData name="Ángel M. Delgado Vázquez" userId="dc42bedc-6d70-4056-ac20-bed04b95cc51" providerId="ADAL" clId="{950CCB94-40F8-4669-8C8F-DCEBF3AC8DCE}" dt="2019-06-05T21:53:17.727" v="1717"/>
          <ac:spMkLst>
            <pc:docMk/>
            <pc:sldMk cId="2673511141" sldId="407"/>
            <ac:spMk id="5" creationId="{682CEE65-54FE-4729-BA90-6BE705A0F016}"/>
          </ac:spMkLst>
        </pc:spChg>
      </pc:sldChg>
      <pc:sldChg chg="addSp modSp add mod setBg">
        <pc:chgData name="Ángel M. Delgado Vázquez" userId="dc42bedc-6d70-4056-ac20-bed04b95cc51" providerId="ADAL" clId="{950CCB94-40F8-4669-8C8F-DCEBF3AC8DCE}" dt="2019-06-05T21:53:26.039" v="1718"/>
        <pc:sldMkLst>
          <pc:docMk/>
          <pc:sldMk cId="1374299274" sldId="408"/>
        </pc:sldMkLst>
        <pc:spChg chg="mod">
          <ac:chgData name="Ángel M. Delgado Vázquez" userId="dc42bedc-6d70-4056-ac20-bed04b95cc51" providerId="ADAL" clId="{950CCB94-40F8-4669-8C8F-DCEBF3AC8DCE}" dt="2019-06-05T21:52:54.165" v="1712" actId="26606"/>
          <ac:spMkLst>
            <pc:docMk/>
            <pc:sldMk cId="1374299274" sldId="408"/>
            <ac:spMk id="4" creationId="{0A62916D-20B4-4A9B-A14D-249712E03FC6}"/>
          </ac:spMkLst>
        </pc:spChg>
        <pc:spChg chg="mod">
          <ac:chgData name="Ángel M. Delgado Vázquez" userId="dc42bedc-6d70-4056-ac20-bed04b95cc51" providerId="ADAL" clId="{950CCB94-40F8-4669-8C8F-DCEBF3AC8DCE}" dt="2019-06-05T21:53:26.039" v="1718"/>
          <ac:spMkLst>
            <pc:docMk/>
            <pc:sldMk cId="1374299274" sldId="408"/>
            <ac:spMk id="5" creationId="{682CEE65-54FE-4729-BA90-6BE705A0F016}"/>
          </ac:spMkLst>
        </pc:spChg>
        <pc:spChg chg="add">
          <ac:chgData name="Ángel M. Delgado Vázquez" userId="dc42bedc-6d70-4056-ac20-bed04b95cc51" providerId="ADAL" clId="{950CCB94-40F8-4669-8C8F-DCEBF3AC8DCE}" dt="2019-06-05T21:52:54.165" v="1712" actId="26606"/>
          <ac:spMkLst>
            <pc:docMk/>
            <pc:sldMk cId="1374299274" sldId="408"/>
            <ac:spMk id="10" creationId="{3B854194-185D-494D-905C-7C7CB2E30F6E}"/>
          </ac:spMkLst>
        </pc:spChg>
        <pc:spChg chg="add">
          <ac:chgData name="Ángel M. Delgado Vázquez" userId="dc42bedc-6d70-4056-ac20-bed04b95cc51" providerId="ADAL" clId="{950CCB94-40F8-4669-8C8F-DCEBF3AC8DCE}" dt="2019-06-05T21:52:54.165" v="1712" actId="26606"/>
          <ac:spMkLst>
            <pc:docMk/>
            <pc:sldMk cId="1374299274" sldId="408"/>
            <ac:spMk id="12" creationId="{B4F5FA0D-0104-4987-8241-EFF7C85B88DE}"/>
          </ac:spMkLst>
        </pc:spChg>
        <pc:picChg chg="add">
          <ac:chgData name="Ángel M. Delgado Vázquez" userId="dc42bedc-6d70-4056-ac20-bed04b95cc51" providerId="ADAL" clId="{950CCB94-40F8-4669-8C8F-DCEBF3AC8DCE}" dt="2019-06-05T21:52:54.165" v="1712" actId="26606"/>
          <ac:picMkLst>
            <pc:docMk/>
            <pc:sldMk cId="1374299274" sldId="408"/>
            <ac:picMk id="14" creationId="{2897127E-6CEF-446C-BE87-93B7C46E49D1}"/>
          </ac:picMkLst>
        </pc:picChg>
      </pc:sldChg>
      <pc:sldChg chg="addSp delSp modSp add">
        <pc:chgData name="Ángel M. Delgado Vázquez" userId="dc42bedc-6d70-4056-ac20-bed04b95cc51" providerId="ADAL" clId="{950CCB94-40F8-4669-8C8F-DCEBF3AC8DCE}" dt="2019-06-05T22:16:09.105" v="1766" actId="1035"/>
        <pc:sldMkLst>
          <pc:docMk/>
          <pc:sldMk cId="2919218363" sldId="409"/>
        </pc:sldMkLst>
        <pc:spChg chg="mod">
          <ac:chgData name="Ángel M. Delgado Vázquez" userId="dc42bedc-6d70-4056-ac20-bed04b95cc51" providerId="ADAL" clId="{950CCB94-40F8-4669-8C8F-DCEBF3AC8DCE}" dt="2019-06-03T22:06:24.395" v="1121" actId="20577"/>
          <ac:spMkLst>
            <pc:docMk/>
            <pc:sldMk cId="2919218363" sldId="409"/>
            <ac:spMk id="4" creationId="{0A62916D-20B4-4A9B-A14D-249712E03FC6}"/>
          </ac:spMkLst>
        </pc:spChg>
        <pc:spChg chg="del mod">
          <ac:chgData name="Ángel M. Delgado Vázquez" userId="dc42bedc-6d70-4056-ac20-bed04b95cc51" providerId="ADAL" clId="{950CCB94-40F8-4669-8C8F-DCEBF3AC8DCE}" dt="2019-06-03T22:06:30.409" v="1124"/>
          <ac:spMkLst>
            <pc:docMk/>
            <pc:sldMk cId="2919218363" sldId="409"/>
            <ac:spMk id="5" creationId="{682CEE65-54FE-4729-BA90-6BE705A0F016}"/>
          </ac:spMkLst>
        </pc:spChg>
        <pc:spChg chg="add mod">
          <ac:chgData name="Ángel M. Delgado Vázquez" userId="dc42bedc-6d70-4056-ac20-bed04b95cc51" providerId="ADAL" clId="{950CCB94-40F8-4669-8C8F-DCEBF3AC8DCE}" dt="2019-06-03T22:51:39.985" v="1658" actId="20577"/>
          <ac:spMkLst>
            <pc:docMk/>
            <pc:sldMk cId="2919218363" sldId="409"/>
            <ac:spMk id="9" creationId="{75C5E388-DE06-40FB-9621-81EFE38F8BD4}"/>
          </ac:spMkLst>
        </pc:spChg>
        <pc:spChg chg="add del mod">
          <ac:chgData name="Ángel M. Delgado Vázquez" userId="dc42bedc-6d70-4056-ac20-bed04b95cc51" providerId="ADAL" clId="{950CCB94-40F8-4669-8C8F-DCEBF3AC8DCE}" dt="2019-06-05T22:15:54.490" v="1762" actId="478"/>
          <ac:spMkLst>
            <pc:docMk/>
            <pc:sldMk cId="2919218363" sldId="409"/>
            <ac:spMk id="11" creationId="{2F4995F0-93E9-4D6F-B987-965357F9E16C}"/>
          </ac:spMkLst>
        </pc:spChg>
        <pc:grpChg chg="add mod">
          <ac:chgData name="Ángel M. Delgado Vázquez" userId="dc42bedc-6d70-4056-ac20-bed04b95cc51" providerId="ADAL" clId="{950CCB94-40F8-4669-8C8F-DCEBF3AC8DCE}" dt="2019-06-05T21:57:41.405" v="1751" actId="164"/>
          <ac:grpSpMkLst>
            <pc:docMk/>
            <pc:sldMk cId="2919218363" sldId="409"/>
            <ac:grpSpMk id="3" creationId="{43CD5628-C655-4B1C-99A3-1A3C50A541B1}"/>
          </ac:grpSpMkLst>
        </pc:grpChg>
        <pc:picChg chg="add mod modCrop">
          <ac:chgData name="Ángel M. Delgado Vázquez" userId="dc42bedc-6d70-4056-ac20-bed04b95cc51" providerId="ADAL" clId="{950CCB94-40F8-4669-8C8F-DCEBF3AC8DCE}" dt="2019-06-05T21:57:41.405" v="1751" actId="164"/>
          <ac:picMkLst>
            <pc:docMk/>
            <pc:sldMk cId="2919218363" sldId="409"/>
            <ac:picMk id="2" creationId="{7778CAED-B65A-4DF2-A896-21C6506E9964}"/>
          </ac:picMkLst>
        </pc:picChg>
        <pc:picChg chg="add del mod">
          <ac:chgData name="Ángel M. Delgado Vázquez" userId="dc42bedc-6d70-4056-ac20-bed04b95cc51" providerId="ADAL" clId="{950CCB94-40F8-4669-8C8F-DCEBF3AC8DCE}" dt="2019-06-03T22:13:31.320" v="1408" actId="478"/>
          <ac:picMkLst>
            <pc:docMk/>
            <pc:sldMk cId="2919218363" sldId="409"/>
            <ac:picMk id="3" creationId="{45465244-74C6-41C1-84FC-450E4E2CB135}"/>
          </ac:picMkLst>
        </pc:picChg>
        <pc:picChg chg="add mod">
          <ac:chgData name="Ángel M. Delgado Vázquez" userId="dc42bedc-6d70-4056-ac20-bed04b95cc51" providerId="ADAL" clId="{950CCB94-40F8-4669-8C8F-DCEBF3AC8DCE}" dt="2019-06-05T21:57:41.405" v="1751" actId="164"/>
          <ac:picMkLst>
            <pc:docMk/>
            <pc:sldMk cId="2919218363" sldId="409"/>
            <ac:picMk id="6" creationId="{0E6AF1A5-5D28-403A-A11E-AC2FB77ADA3E}"/>
          </ac:picMkLst>
        </pc:picChg>
        <pc:picChg chg="add mod">
          <ac:chgData name="Ángel M. Delgado Vázquez" userId="dc42bedc-6d70-4056-ac20-bed04b95cc51" providerId="ADAL" clId="{950CCB94-40F8-4669-8C8F-DCEBF3AC8DCE}" dt="2019-06-05T22:16:09.105" v="1766" actId="1035"/>
          <ac:picMkLst>
            <pc:docMk/>
            <pc:sldMk cId="2919218363" sldId="409"/>
            <ac:picMk id="7" creationId="{5CD1D057-5BE7-4374-AE67-697C308755AF}"/>
          </ac:picMkLst>
        </pc:picChg>
        <pc:picChg chg="add del">
          <ac:chgData name="Ángel M. Delgado Vázquez" userId="dc42bedc-6d70-4056-ac20-bed04b95cc51" providerId="ADAL" clId="{950CCB94-40F8-4669-8C8F-DCEBF3AC8DCE}" dt="2019-06-03T22:14:21.812" v="1412"/>
          <ac:picMkLst>
            <pc:docMk/>
            <pc:sldMk cId="2919218363" sldId="409"/>
            <ac:picMk id="7" creationId="{81B53F2C-7746-4114-A227-0FB7E25F7688}"/>
          </ac:picMkLst>
        </pc:picChg>
        <pc:picChg chg="add mod">
          <ac:chgData name="Ángel M. Delgado Vázquez" userId="dc42bedc-6d70-4056-ac20-bed04b95cc51" providerId="ADAL" clId="{950CCB94-40F8-4669-8C8F-DCEBF3AC8DCE}" dt="2019-06-05T21:57:41.405" v="1751" actId="164"/>
          <ac:picMkLst>
            <pc:docMk/>
            <pc:sldMk cId="2919218363" sldId="409"/>
            <ac:picMk id="8" creationId="{0B2EF0A7-5C3C-4B61-B1ED-4B1565B5B4AA}"/>
          </ac:picMkLst>
        </pc:picChg>
        <pc:picChg chg="add mod">
          <ac:chgData name="Ángel M. Delgado Vázquez" userId="dc42bedc-6d70-4056-ac20-bed04b95cc51" providerId="ADAL" clId="{950CCB94-40F8-4669-8C8F-DCEBF3AC8DCE}" dt="2019-06-05T21:57:41.405" v="1751" actId="164"/>
          <ac:picMkLst>
            <pc:docMk/>
            <pc:sldMk cId="2919218363" sldId="409"/>
            <ac:picMk id="10" creationId="{9B6D55AC-B46D-4401-965D-2CD6E56C8454}"/>
          </ac:picMkLst>
        </pc:picChg>
      </pc:sldChg>
      <pc:sldChg chg="addSp delSp modSp add mod setBg">
        <pc:chgData name="Ángel M. Delgado Vázquez" userId="dc42bedc-6d70-4056-ac20-bed04b95cc51" providerId="ADAL" clId="{950CCB94-40F8-4669-8C8F-DCEBF3AC8DCE}" dt="2019-06-05T21:56:15.855" v="1747" actId="403"/>
        <pc:sldMkLst>
          <pc:docMk/>
          <pc:sldMk cId="2827822740" sldId="410"/>
        </pc:sldMkLst>
        <pc:spChg chg="add mod">
          <ac:chgData name="Ángel M. Delgado Vázquez" userId="dc42bedc-6d70-4056-ac20-bed04b95cc51" providerId="ADAL" clId="{950CCB94-40F8-4669-8C8F-DCEBF3AC8DCE}" dt="2019-06-05T21:56:15.855" v="1747" actId="403"/>
          <ac:spMkLst>
            <pc:docMk/>
            <pc:sldMk cId="2827822740" sldId="410"/>
            <ac:spMk id="3" creationId="{9500C487-A38F-4FDE-A6F3-8CA1F5C2F0BC}"/>
          </ac:spMkLst>
        </pc:spChg>
        <pc:spChg chg="mod">
          <ac:chgData name="Ángel M. Delgado Vázquez" userId="dc42bedc-6d70-4056-ac20-bed04b95cc51" providerId="ADAL" clId="{950CCB94-40F8-4669-8C8F-DCEBF3AC8DCE}" dt="2019-06-05T21:55:53.920" v="1741" actId="26606"/>
          <ac:spMkLst>
            <pc:docMk/>
            <pc:sldMk cId="2827822740" sldId="410"/>
            <ac:spMk id="4" creationId="{0A62916D-20B4-4A9B-A14D-249712E03FC6}"/>
          </ac:spMkLst>
        </pc:spChg>
        <pc:spChg chg="add del">
          <ac:chgData name="Ángel M. Delgado Vázquez" userId="dc42bedc-6d70-4056-ac20-bed04b95cc51" providerId="ADAL" clId="{950CCB94-40F8-4669-8C8F-DCEBF3AC8DCE}" dt="2019-06-05T21:55:53.920" v="1741" actId="26606"/>
          <ac:spMkLst>
            <pc:docMk/>
            <pc:sldMk cId="2827822740" sldId="410"/>
            <ac:spMk id="9" creationId="{3B854194-185D-494D-905C-7C7CB2E30F6E}"/>
          </ac:spMkLst>
        </pc:spChg>
        <pc:spChg chg="add del">
          <ac:chgData name="Ángel M. Delgado Vázquez" userId="dc42bedc-6d70-4056-ac20-bed04b95cc51" providerId="ADAL" clId="{950CCB94-40F8-4669-8C8F-DCEBF3AC8DCE}" dt="2019-06-05T21:55:53.920" v="1741" actId="26606"/>
          <ac:spMkLst>
            <pc:docMk/>
            <pc:sldMk cId="2827822740" sldId="410"/>
            <ac:spMk id="11" creationId="{B4F5FA0D-0104-4987-8241-EFF7C85B88DE}"/>
          </ac:spMkLst>
        </pc:spChg>
        <pc:spChg chg="add">
          <ac:chgData name="Ángel M. Delgado Vázquez" userId="dc42bedc-6d70-4056-ac20-bed04b95cc51" providerId="ADAL" clId="{950CCB94-40F8-4669-8C8F-DCEBF3AC8DCE}" dt="2019-06-05T21:55:53.920" v="1741" actId="26606"/>
          <ac:spMkLst>
            <pc:docMk/>
            <pc:sldMk cId="2827822740" sldId="410"/>
            <ac:spMk id="18" creationId="{15911E3A-C35B-4EF7-A355-B84E9A14AF4D}"/>
          </ac:spMkLst>
        </pc:spChg>
        <pc:grpChg chg="add">
          <ac:chgData name="Ángel M. Delgado Vázquez" userId="dc42bedc-6d70-4056-ac20-bed04b95cc51" providerId="ADAL" clId="{950CCB94-40F8-4669-8C8F-DCEBF3AC8DCE}" dt="2019-06-05T21:55:53.920" v="1741" actId="26606"/>
          <ac:grpSpMkLst>
            <pc:docMk/>
            <pc:sldMk cId="2827822740" sldId="410"/>
            <ac:grpSpMk id="20" creationId="{E21ADB3D-AD65-44B4-847D-5E90E90A5D16}"/>
          </ac:grpSpMkLst>
        </pc:grpChg>
        <pc:grpChg chg="add">
          <ac:chgData name="Ángel M. Delgado Vázquez" userId="dc42bedc-6d70-4056-ac20-bed04b95cc51" providerId="ADAL" clId="{950CCB94-40F8-4669-8C8F-DCEBF3AC8DCE}" dt="2019-06-05T21:55:53.920" v="1741" actId="26606"/>
          <ac:grpSpMkLst>
            <pc:docMk/>
            <pc:sldMk cId="2827822740" sldId="410"/>
            <ac:grpSpMk id="43" creationId="{5F8A7F7F-DD1A-4F41-98AC-B9CE2A620CDC}"/>
          </ac:grpSpMkLst>
        </pc:grpChg>
        <pc:picChg chg="add del">
          <ac:chgData name="Ángel M. Delgado Vázquez" userId="dc42bedc-6d70-4056-ac20-bed04b95cc51" providerId="ADAL" clId="{950CCB94-40F8-4669-8C8F-DCEBF3AC8DCE}" dt="2019-06-05T21:55:53.920" v="1741" actId="26606"/>
          <ac:picMkLst>
            <pc:docMk/>
            <pc:sldMk cId="2827822740" sldId="410"/>
            <ac:picMk id="13" creationId="{2897127E-6CEF-446C-BE87-93B7C46E49D1}"/>
          </ac:picMkLst>
        </pc:picChg>
      </pc:sldChg>
      <pc:sldChg chg="addSp delSp modSp add mod setBg setClrOvrMap">
        <pc:chgData name="Ángel M. Delgado Vázquez" userId="dc42bedc-6d70-4056-ac20-bed04b95cc51" providerId="ADAL" clId="{950CCB94-40F8-4669-8C8F-DCEBF3AC8DCE}" dt="2019-06-05T22:30:03.849" v="1779" actId="14100"/>
        <pc:sldMkLst>
          <pc:docMk/>
          <pc:sldMk cId="376210364" sldId="411"/>
        </pc:sldMkLst>
        <pc:spChg chg="del">
          <ac:chgData name="Ángel M. Delgado Vázquez" userId="dc42bedc-6d70-4056-ac20-bed04b95cc51" providerId="ADAL" clId="{950CCB94-40F8-4669-8C8F-DCEBF3AC8DCE}" dt="2019-06-03T22:17:26.138" v="1501" actId="478"/>
          <ac:spMkLst>
            <pc:docMk/>
            <pc:sldMk cId="376210364" sldId="411"/>
            <ac:spMk id="3" creationId="{9500C487-A38F-4FDE-A6F3-8CA1F5C2F0BC}"/>
          </ac:spMkLst>
        </pc:spChg>
        <pc:spChg chg="mod ord">
          <ac:chgData name="Ángel M. Delgado Vázquez" userId="dc42bedc-6d70-4056-ac20-bed04b95cc51" providerId="ADAL" clId="{950CCB94-40F8-4669-8C8F-DCEBF3AC8DCE}" dt="2019-06-05T21:56:39.089" v="1748" actId="26606"/>
          <ac:spMkLst>
            <pc:docMk/>
            <pc:sldMk cId="376210364" sldId="411"/>
            <ac:spMk id="4" creationId="{0A62916D-20B4-4A9B-A14D-249712E03FC6}"/>
          </ac:spMkLst>
        </pc:spChg>
        <pc:spChg chg="add del">
          <ac:chgData name="Ángel M. Delgado Vázquez" userId="dc42bedc-6d70-4056-ac20-bed04b95cc51" providerId="ADAL" clId="{950CCB94-40F8-4669-8C8F-DCEBF3AC8DCE}" dt="2019-06-05T21:51:15.924" v="1689" actId="26606"/>
          <ac:spMkLst>
            <pc:docMk/>
            <pc:sldMk cId="376210364" sldId="411"/>
            <ac:spMk id="73" creationId="{A5A17FC0-D416-4C8B-A9E6-5924D352B986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85" creationId="{5CB4E315-91F2-4710-B866-B119037ED97C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87" creationId="{569BABC0-B0CC-4E7B-838A-F6E644779E18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89" creationId="{DCBE1B01-A27C-45C2-ADA4-AA13C3AC1F6A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91" creationId="{BE7E1DAA-43FB-4446-A354-9283DE6686C8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93" creationId="{F6FE5468-759E-4E83-828A-5587C7F58873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95" creationId="{99FE99BC-5F7D-47C3-AA1E-16D7DBDBD18F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97" creationId="{27400BAF-FCE6-4296-8A0E-9B595ADC09A4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4" creationId="{26882C51-76F9-4F99-997D-31FA6242A805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5" creationId="{61FFFC16-86E2-4B9A-BC6D-213DC2654765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6" creationId="{DD3524E0-C87C-4F38-9FC7-E969C15A7906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7" creationId="{F1ED1DF4-DDDE-4464-8ABC-ED1F633CCEC1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8" creationId="{E7E01BF7-4F45-4B6D-82BF-5A5DB30A627B}"/>
          </ac:spMkLst>
        </pc:spChg>
        <pc:spChg chg="add del">
          <ac:chgData name="Ángel M. Delgado Vázquez" userId="dc42bedc-6d70-4056-ac20-bed04b95cc51" providerId="ADAL" clId="{950CCB94-40F8-4669-8C8F-DCEBF3AC8DCE}" dt="2019-06-05T21:51:18.616" v="1691" actId="26606"/>
          <ac:spMkLst>
            <pc:docMk/>
            <pc:sldMk cId="376210364" sldId="411"/>
            <ac:spMk id="2059" creationId="{F2FC5C7B-261A-4268-BA85-C29488A8BED3}"/>
          </ac:spMkLst>
        </pc:spChg>
        <pc:spChg chg="add">
          <ac:chgData name="Ángel M. Delgado Vázquez" userId="dc42bedc-6d70-4056-ac20-bed04b95cc51" providerId="ADAL" clId="{950CCB94-40F8-4669-8C8F-DCEBF3AC8DCE}" dt="2019-06-05T21:56:39.089" v="1748" actId="26606"/>
          <ac:spMkLst>
            <pc:docMk/>
            <pc:sldMk cId="376210364" sldId="411"/>
            <ac:spMk id="2060" creationId="{A5A17FC0-D416-4C8B-A9E6-5924D352B986}"/>
          </ac:spMkLst>
        </pc:spChg>
        <pc:spChg chg="add del">
          <ac:chgData name="Ángel M. Delgado Vázquez" userId="dc42bedc-6d70-4056-ac20-bed04b95cc51" providerId="ADAL" clId="{950CCB94-40F8-4669-8C8F-DCEBF3AC8DCE}" dt="2019-06-05T21:51:38.754" v="1693" actId="26606"/>
          <ac:spMkLst>
            <pc:docMk/>
            <pc:sldMk cId="376210364" sldId="411"/>
            <ac:spMk id="2061" creationId="{A5A17FC0-D416-4C8B-A9E6-5924D352B986}"/>
          </ac:spMkLst>
        </pc:spChg>
        <pc:spChg chg="add del">
          <ac:chgData name="Ángel M. Delgado Vázquez" userId="dc42bedc-6d70-4056-ac20-bed04b95cc51" providerId="ADAL" clId="{950CCB94-40F8-4669-8C8F-DCEBF3AC8DCE}" dt="2019-06-05T21:51:53.735" v="1695" actId="26606"/>
          <ac:spMkLst>
            <pc:docMk/>
            <pc:sldMk cId="376210364" sldId="411"/>
            <ac:spMk id="2068" creationId="{928F64C6-FE22-4FC1-A763-DFCC514811BD}"/>
          </ac:spMkLst>
        </pc:spChg>
        <pc:spChg chg="add del">
          <ac:chgData name="Ángel M. Delgado Vázquez" userId="dc42bedc-6d70-4056-ac20-bed04b95cc51" providerId="ADAL" clId="{950CCB94-40F8-4669-8C8F-DCEBF3AC8DCE}" dt="2019-06-05T21:51:56.189" v="1697" actId="26606"/>
          <ac:spMkLst>
            <pc:docMk/>
            <pc:sldMk cId="376210364" sldId="411"/>
            <ac:spMk id="2071" creationId="{928F64C6-FE22-4FC1-A763-DFCC514811BD}"/>
          </ac:spMkLst>
        </pc:spChg>
        <pc:spChg chg="add del">
          <ac:chgData name="Ángel M. Delgado Vázquez" userId="dc42bedc-6d70-4056-ac20-bed04b95cc51" providerId="ADAL" clId="{950CCB94-40F8-4669-8C8F-DCEBF3AC8DCE}" dt="2019-06-05T21:52:01.864" v="1699" actId="26606"/>
          <ac:spMkLst>
            <pc:docMk/>
            <pc:sldMk cId="376210364" sldId="411"/>
            <ac:spMk id="2074" creationId="{928F64C6-FE22-4FC1-A763-DFCC514811BD}"/>
          </ac:spMkLst>
        </pc:spChg>
        <pc:spChg chg="add del">
          <ac:chgData name="Ángel M. Delgado Vázquez" userId="dc42bedc-6d70-4056-ac20-bed04b95cc51" providerId="ADAL" clId="{950CCB94-40F8-4669-8C8F-DCEBF3AC8DCE}" dt="2019-06-05T21:52:04.544" v="1701" actId="26606"/>
          <ac:spMkLst>
            <pc:docMk/>
            <pc:sldMk cId="376210364" sldId="411"/>
            <ac:spMk id="2077" creationId="{928F64C6-FE22-4FC1-A763-DFCC514811BD}"/>
          </ac:spMkLst>
        </pc:spChg>
        <pc:spChg chg="add del">
          <ac:chgData name="Ángel M. Delgado Vázquez" userId="dc42bedc-6d70-4056-ac20-bed04b95cc51" providerId="ADAL" clId="{950CCB94-40F8-4669-8C8F-DCEBF3AC8DCE}" dt="2019-06-05T21:52:09.149" v="1703" actId="26606"/>
          <ac:spMkLst>
            <pc:docMk/>
            <pc:sldMk cId="376210364" sldId="411"/>
            <ac:spMk id="2080" creationId="{928F64C6-FE22-4FC1-A763-DFCC514811BD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3" creationId="{9DBC4630-03DA-474F-BBCB-BA3AE6B317A4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4" creationId="{DB6FE6A8-3E05-4C40-9190-B19BFD524416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5" creationId="{C20267F5-D4E6-477A-A590-81F2ABD1B862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6" creationId="{F6E384F5-137A-40B1-97F0-694CC6ECD59C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7" creationId="{38315451-BA4E-4F56-BA8A-9CCCA5A0DC22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8" creationId="{5665E03E-3504-4366-BFC7-0CDEDC637069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89" creationId="{78418A25-6EAC-4140-BFE6-284E1925B5EE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90" creationId="{A9A95DA0-8F7C-4AB7-B890-22075705D2D3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91" creationId="{6B9D64DB-4D5C-4A91-B45F-F301E3174F9F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92" creationId="{E2193FF3-0731-4CB1-A0ED-1F3321A42090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93" creationId="{CB14CE1B-4BC5-4EF2-BE3D-05E4F580B3DB}"/>
          </ac:spMkLst>
        </pc:spChg>
        <pc:spChg chg="add del">
          <ac:chgData name="Ángel M. Delgado Vázquez" userId="dc42bedc-6d70-4056-ac20-bed04b95cc51" providerId="ADAL" clId="{950CCB94-40F8-4669-8C8F-DCEBF3AC8DCE}" dt="2019-06-05T21:52:16.144" v="1705" actId="26606"/>
          <ac:spMkLst>
            <pc:docMk/>
            <pc:sldMk cId="376210364" sldId="411"/>
            <ac:spMk id="2094" creationId="{A1CCC4E2-0E38-41AA-A1C5-DBB03438714F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096" creationId="{26882C51-76F9-4F99-997D-31FA6242A805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097" creationId="{61FFFC16-86E2-4B9A-BC6D-213DC2654765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098" creationId="{DD3524E0-C87C-4F38-9FC7-E969C15A7906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099" creationId="{F1ED1DF4-DDDE-4464-8ABC-ED1F633CCEC1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0" creationId="{E7E01BF7-4F45-4B6D-82BF-5A5DB30A627B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1" creationId="{F2FC5C7B-261A-4268-BA85-C29488A8BED3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2" creationId="{5CB4E315-91F2-4710-B866-B119037ED97C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3" creationId="{569BABC0-B0CC-4E7B-838A-F6E644779E18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4" creationId="{DCBE1B01-A27C-45C2-ADA4-AA13C3AC1F6A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5" creationId="{BE7E1DAA-43FB-4446-A354-9283DE6686C8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6" creationId="{F6FE5468-759E-4E83-828A-5587C7F58873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7" creationId="{99FE99BC-5F7D-47C3-AA1E-16D7DBDBD18F}"/>
          </ac:spMkLst>
        </pc:spChg>
        <pc:spChg chg="add del">
          <ac:chgData name="Ángel M. Delgado Vázquez" userId="dc42bedc-6d70-4056-ac20-bed04b95cc51" providerId="ADAL" clId="{950CCB94-40F8-4669-8C8F-DCEBF3AC8DCE}" dt="2019-06-05T21:52:16.930" v="1707" actId="26606"/>
          <ac:spMkLst>
            <pc:docMk/>
            <pc:sldMk cId="376210364" sldId="411"/>
            <ac:spMk id="2108" creationId="{27400BAF-FCE6-4296-8A0E-9B595ADC09A4}"/>
          </ac:spMkLst>
        </pc:spChg>
        <pc:spChg chg="add del">
          <ac:chgData name="Ángel M. Delgado Vázquez" userId="dc42bedc-6d70-4056-ac20-bed04b95cc51" providerId="ADAL" clId="{950CCB94-40F8-4669-8C8F-DCEBF3AC8DCE}" dt="2019-06-05T21:52:18.791" v="1709" actId="26606"/>
          <ac:spMkLst>
            <pc:docMk/>
            <pc:sldMk cId="376210364" sldId="411"/>
            <ac:spMk id="2110" creationId="{A5A17FC0-D416-4C8B-A9E6-5924D352B986}"/>
          </ac:spMkLst>
        </pc:spChg>
        <pc:grpChg chg="add mod">
          <ac:chgData name="Ángel M. Delgado Vázquez" userId="dc42bedc-6d70-4056-ac20-bed04b95cc51" providerId="ADAL" clId="{950CCB94-40F8-4669-8C8F-DCEBF3AC8DCE}" dt="2019-06-05T21:57:07.444" v="1750" actId="164"/>
          <ac:grpSpMkLst>
            <pc:docMk/>
            <pc:sldMk cId="376210364" sldId="411"/>
            <ac:grpSpMk id="2" creationId="{1502E5E1-E3C0-41C0-BF53-0C65F313F221}"/>
          </ac:grpSpMkLst>
        </pc:grpChg>
        <pc:picChg chg="add mod">
          <ac:chgData name="Ángel M. Delgado Vázquez" userId="dc42bedc-6d70-4056-ac20-bed04b95cc51" providerId="ADAL" clId="{950CCB94-40F8-4669-8C8F-DCEBF3AC8DCE}" dt="2019-06-05T22:29:31.409" v="1775" actId="14100"/>
          <ac:picMkLst>
            <pc:docMk/>
            <pc:sldMk cId="376210364" sldId="411"/>
            <ac:picMk id="3" creationId="{8A8E93ED-5EB5-48EC-9AB0-50DF21E1FDCE}"/>
          </ac:picMkLst>
        </pc:picChg>
        <pc:picChg chg="add mod ord">
          <ac:chgData name="Ángel M. Delgado Vázquez" userId="dc42bedc-6d70-4056-ac20-bed04b95cc51" providerId="ADAL" clId="{950CCB94-40F8-4669-8C8F-DCEBF3AC8DCE}" dt="2019-06-05T21:57:07.444" v="1750" actId="164"/>
          <ac:picMkLst>
            <pc:docMk/>
            <pc:sldMk cId="376210364" sldId="411"/>
            <ac:picMk id="5" creationId="{00EE80BC-F140-49D7-BA51-DC6BD0241609}"/>
          </ac:picMkLst>
        </pc:picChg>
        <pc:picChg chg="add mod ord">
          <ac:chgData name="Ángel M. Delgado Vázquez" userId="dc42bedc-6d70-4056-ac20-bed04b95cc51" providerId="ADAL" clId="{950CCB94-40F8-4669-8C8F-DCEBF3AC8DCE}" dt="2019-06-05T21:57:07.444" v="1750" actId="164"/>
          <ac:picMkLst>
            <pc:docMk/>
            <pc:sldMk cId="376210364" sldId="411"/>
            <ac:picMk id="6" creationId="{3DA51F64-2BE5-42AE-B52C-BB7EFCFED9CE}"/>
          </ac:picMkLst>
        </pc:picChg>
        <pc:picChg chg="add mod ord">
          <ac:chgData name="Ángel M. Delgado Vázquez" userId="dc42bedc-6d70-4056-ac20-bed04b95cc51" providerId="ADAL" clId="{950CCB94-40F8-4669-8C8F-DCEBF3AC8DCE}" dt="2019-06-05T21:56:39.089" v="1748" actId="26606"/>
          <ac:picMkLst>
            <pc:docMk/>
            <pc:sldMk cId="376210364" sldId="411"/>
            <ac:picMk id="7" creationId="{6EBB0BC0-7518-4C36-98DF-E93DE2B7BBF4}"/>
          </ac:picMkLst>
        </pc:picChg>
        <pc:picChg chg="add mod ord">
          <ac:chgData name="Ángel M. Delgado Vázquez" userId="dc42bedc-6d70-4056-ac20-bed04b95cc51" providerId="ADAL" clId="{950CCB94-40F8-4669-8C8F-DCEBF3AC8DCE}" dt="2019-06-05T21:56:39.089" v="1748" actId="26606"/>
          <ac:picMkLst>
            <pc:docMk/>
            <pc:sldMk cId="376210364" sldId="411"/>
            <ac:picMk id="8" creationId="{2B2D85C5-EE50-4971-A53C-1D8F9FE4D30F}"/>
          </ac:picMkLst>
        </pc:picChg>
        <pc:picChg chg="add mod">
          <ac:chgData name="Ángel M. Delgado Vázquez" userId="dc42bedc-6d70-4056-ac20-bed04b95cc51" providerId="ADAL" clId="{950CCB94-40F8-4669-8C8F-DCEBF3AC8DCE}" dt="2019-06-05T22:30:03.849" v="1779" actId="14100"/>
          <ac:picMkLst>
            <pc:docMk/>
            <pc:sldMk cId="376210364" sldId="411"/>
            <ac:picMk id="9" creationId="{494693BE-1B71-4311-9846-210728117E99}"/>
          </ac:picMkLst>
        </pc:picChg>
        <pc:picChg chg="add mod ord">
          <ac:chgData name="Ángel M. Delgado Vázquez" userId="dc42bedc-6d70-4056-ac20-bed04b95cc51" providerId="ADAL" clId="{950CCB94-40F8-4669-8C8F-DCEBF3AC8DCE}" dt="2019-06-05T21:56:39.089" v="1748" actId="26606"/>
          <ac:picMkLst>
            <pc:docMk/>
            <pc:sldMk cId="376210364" sldId="411"/>
            <ac:picMk id="2050" creationId="{CD4D2D26-B732-4420-A022-6C861314D73C}"/>
          </ac:picMkLst>
        </pc:picChg>
        <pc:picChg chg="add mod ord">
          <ac:chgData name="Ángel M. Delgado Vázquez" userId="dc42bedc-6d70-4056-ac20-bed04b95cc51" providerId="ADAL" clId="{950CCB94-40F8-4669-8C8F-DCEBF3AC8DCE}" dt="2019-06-05T21:56:39.089" v="1748" actId="26606"/>
          <ac:picMkLst>
            <pc:docMk/>
            <pc:sldMk cId="376210364" sldId="411"/>
            <ac:picMk id="2052" creationId="{A5F7AF4C-0070-45AE-9343-A9044DD5C927}"/>
          </ac:picMkLst>
        </pc:picChg>
        <pc:cxnChg chg="add del">
          <ac:chgData name="Ángel M. Delgado Vázquez" userId="dc42bedc-6d70-4056-ac20-bed04b95cc51" providerId="ADAL" clId="{950CCB94-40F8-4669-8C8F-DCEBF3AC8DCE}" dt="2019-06-05T21:51:15.924" v="1689" actId="26606"/>
          <ac:cxnSpMkLst>
            <pc:docMk/>
            <pc:sldMk cId="376210364" sldId="411"/>
            <ac:cxnSpMk id="75" creationId="{982DC870-E8E5-4050-B10C-CC24FC67E50A}"/>
          </ac:cxnSpMkLst>
        </pc:cxnChg>
        <pc:cxnChg chg="add del">
          <ac:chgData name="Ángel M. Delgado Vázquez" userId="dc42bedc-6d70-4056-ac20-bed04b95cc51" providerId="ADAL" clId="{950CCB94-40F8-4669-8C8F-DCEBF3AC8DCE}" dt="2019-06-05T21:51:15.924" v="1689" actId="26606"/>
          <ac:cxnSpMkLst>
            <pc:docMk/>
            <pc:sldMk cId="376210364" sldId="411"/>
            <ac:cxnSpMk id="77" creationId="{FF76A74F-C283-4DED-BD4D-086753B7CB00}"/>
          </ac:cxnSpMkLst>
        </pc:cxnChg>
        <pc:cxnChg chg="add del">
          <ac:chgData name="Ángel M. Delgado Vázquez" userId="dc42bedc-6d70-4056-ac20-bed04b95cc51" providerId="ADAL" clId="{950CCB94-40F8-4669-8C8F-DCEBF3AC8DCE}" dt="2019-06-05T21:51:15.924" v="1689" actId="26606"/>
          <ac:cxnSpMkLst>
            <pc:docMk/>
            <pc:sldMk cId="376210364" sldId="411"/>
            <ac:cxnSpMk id="79" creationId="{3B2791FB-B2F7-4BBE-B8D8-74C37FF9E85C}"/>
          </ac:cxnSpMkLst>
        </pc:cxnChg>
        <pc:cxnChg chg="add del">
          <ac:chgData name="Ángel M. Delgado Vázquez" userId="dc42bedc-6d70-4056-ac20-bed04b95cc51" providerId="ADAL" clId="{950CCB94-40F8-4669-8C8F-DCEBF3AC8DCE}" dt="2019-06-05T21:51:15.924" v="1689" actId="26606"/>
          <ac:cxnSpMkLst>
            <pc:docMk/>
            <pc:sldMk cId="376210364" sldId="411"/>
            <ac:cxnSpMk id="81" creationId="{9891B5DE-6811-4844-BB18-472A3F360EE5}"/>
          </ac:cxnSpMkLst>
        </pc:cxnChg>
        <pc:cxnChg chg="add del">
          <ac:chgData name="Ángel M. Delgado Vázquez" userId="dc42bedc-6d70-4056-ac20-bed04b95cc51" providerId="ADAL" clId="{950CCB94-40F8-4669-8C8F-DCEBF3AC8DCE}" dt="2019-06-05T21:51:15.924" v="1689" actId="26606"/>
          <ac:cxnSpMkLst>
            <pc:docMk/>
            <pc:sldMk cId="376210364" sldId="411"/>
            <ac:cxnSpMk id="83" creationId="{77A9CA3A-7216-41E0-B3CD-058077FD396D}"/>
          </ac:cxnSpMkLst>
        </pc:cxnChg>
        <pc:cxnChg chg="add del">
          <ac:chgData name="Ángel M. Delgado Vázquez" userId="dc42bedc-6d70-4056-ac20-bed04b95cc51" providerId="ADAL" clId="{950CCB94-40F8-4669-8C8F-DCEBF3AC8DCE}" dt="2019-06-05T21:51:38.754" v="1693" actId="26606"/>
          <ac:cxnSpMkLst>
            <pc:docMk/>
            <pc:sldMk cId="376210364" sldId="411"/>
            <ac:cxnSpMk id="2062" creationId="{982DC870-E8E5-4050-B10C-CC24FC67E50A}"/>
          </ac:cxnSpMkLst>
        </pc:cxnChg>
        <pc:cxnChg chg="add del">
          <ac:chgData name="Ángel M. Delgado Vázquez" userId="dc42bedc-6d70-4056-ac20-bed04b95cc51" providerId="ADAL" clId="{950CCB94-40F8-4669-8C8F-DCEBF3AC8DCE}" dt="2019-06-05T21:51:38.754" v="1693" actId="26606"/>
          <ac:cxnSpMkLst>
            <pc:docMk/>
            <pc:sldMk cId="376210364" sldId="411"/>
            <ac:cxnSpMk id="2063" creationId="{FF76A74F-C283-4DED-BD4D-086753B7CB00}"/>
          </ac:cxnSpMkLst>
        </pc:cxnChg>
        <pc:cxnChg chg="add del">
          <ac:chgData name="Ángel M. Delgado Vázquez" userId="dc42bedc-6d70-4056-ac20-bed04b95cc51" providerId="ADAL" clId="{950CCB94-40F8-4669-8C8F-DCEBF3AC8DCE}" dt="2019-06-05T21:51:38.754" v="1693" actId="26606"/>
          <ac:cxnSpMkLst>
            <pc:docMk/>
            <pc:sldMk cId="376210364" sldId="411"/>
            <ac:cxnSpMk id="2064" creationId="{3B2791FB-B2F7-4BBE-B8D8-74C37FF9E85C}"/>
          </ac:cxnSpMkLst>
        </pc:cxnChg>
        <pc:cxnChg chg="add del">
          <ac:chgData name="Ángel M. Delgado Vázquez" userId="dc42bedc-6d70-4056-ac20-bed04b95cc51" providerId="ADAL" clId="{950CCB94-40F8-4669-8C8F-DCEBF3AC8DCE}" dt="2019-06-05T21:51:38.754" v="1693" actId="26606"/>
          <ac:cxnSpMkLst>
            <pc:docMk/>
            <pc:sldMk cId="376210364" sldId="411"/>
            <ac:cxnSpMk id="2065" creationId="{9891B5DE-6811-4844-BB18-472A3F360EE5}"/>
          </ac:cxnSpMkLst>
        </pc:cxnChg>
        <pc:cxnChg chg="add del">
          <ac:chgData name="Ángel M. Delgado Vázquez" userId="dc42bedc-6d70-4056-ac20-bed04b95cc51" providerId="ADAL" clId="{950CCB94-40F8-4669-8C8F-DCEBF3AC8DCE}" dt="2019-06-05T21:51:38.754" v="1693" actId="26606"/>
          <ac:cxnSpMkLst>
            <pc:docMk/>
            <pc:sldMk cId="376210364" sldId="411"/>
            <ac:cxnSpMk id="2066" creationId="{77A9CA3A-7216-41E0-B3CD-058077FD396D}"/>
          </ac:cxnSpMkLst>
        </pc:cxnChg>
        <pc:cxnChg chg="add">
          <ac:chgData name="Ángel M. Delgado Vázquez" userId="dc42bedc-6d70-4056-ac20-bed04b95cc51" providerId="ADAL" clId="{950CCB94-40F8-4669-8C8F-DCEBF3AC8DCE}" dt="2019-06-05T21:56:39.089" v="1748" actId="26606"/>
          <ac:cxnSpMkLst>
            <pc:docMk/>
            <pc:sldMk cId="376210364" sldId="411"/>
            <ac:cxnSpMk id="2067" creationId="{982DC870-E8E5-4050-B10C-CC24FC67E50A}"/>
          </ac:cxnSpMkLst>
        </pc:cxnChg>
        <pc:cxnChg chg="add del">
          <ac:chgData name="Ángel M. Delgado Vázquez" userId="dc42bedc-6d70-4056-ac20-bed04b95cc51" providerId="ADAL" clId="{950CCB94-40F8-4669-8C8F-DCEBF3AC8DCE}" dt="2019-06-05T21:51:53.735" v="1695" actId="26606"/>
          <ac:cxnSpMkLst>
            <pc:docMk/>
            <pc:sldMk cId="376210364" sldId="411"/>
            <ac:cxnSpMk id="2069" creationId="{5C34627B-48E6-4F4D-B843-97717A86B490}"/>
          </ac:cxnSpMkLst>
        </pc:cxnChg>
        <pc:cxnChg chg="add">
          <ac:chgData name="Ángel M. Delgado Vázquez" userId="dc42bedc-6d70-4056-ac20-bed04b95cc51" providerId="ADAL" clId="{950CCB94-40F8-4669-8C8F-DCEBF3AC8DCE}" dt="2019-06-05T21:56:39.089" v="1748" actId="26606"/>
          <ac:cxnSpMkLst>
            <pc:docMk/>
            <pc:sldMk cId="376210364" sldId="411"/>
            <ac:cxnSpMk id="2070" creationId="{FF76A74F-C283-4DED-BD4D-086753B7CB00}"/>
          </ac:cxnSpMkLst>
        </pc:cxnChg>
        <pc:cxnChg chg="add del">
          <ac:chgData name="Ángel M. Delgado Vázquez" userId="dc42bedc-6d70-4056-ac20-bed04b95cc51" providerId="ADAL" clId="{950CCB94-40F8-4669-8C8F-DCEBF3AC8DCE}" dt="2019-06-05T21:51:56.189" v="1697" actId="26606"/>
          <ac:cxnSpMkLst>
            <pc:docMk/>
            <pc:sldMk cId="376210364" sldId="411"/>
            <ac:cxnSpMk id="2072" creationId="{5C34627B-48E6-4F4D-B843-97717A86B490}"/>
          </ac:cxnSpMkLst>
        </pc:cxnChg>
        <pc:cxnChg chg="add">
          <ac:chgData name="Ángel M. Delgado Vázquez" userId="dc42bedc-6d70-4056-ac20-bed04b95cc51" providerId="ADAL" clId="{950CCB94-40F8-4669-8C8F-DCEBF3AC8DCE}" dt="2019-06-05T21:56:39.089" v="1748" actId="26606"/>
          <ac:cxnSpMkLst>
            <pc:docMk/>
            <pc:sldMk cId="376210364" sldId="411"/>
            <ac:cxnSpMk id="2073" creationId="{3B2791FB-B2F7-4BBE-B8D8-74C37FF9E85C}"/>
          </ac:cxnSpMkLst>
        </pc:cxnChg>
        <pc:cxnChg chg="add del">
          <ac:chgData name="Ángel M. Delgado Vázquez" userId="dc42bedc-6d70-4056-ac20-bed04b95cc51" providerId="ADAL" clId="{950CCB94-40F8-4669-8C8F-DCEBF3AC8DCE}" dt="2019-06-05T21:52:01.864" v="1699" actId="26606"/>
          <ac:cxnSpMkLst>
            <pc:docMk/>
            <pc:sldMk cId="376210364" sldId="411"/>
            <ac:cxnSpMk id="2075" creationId="{5C34627B-48E6-4F4D-B843-97717A86B490}"/>
          </ac:cxnSpMkLst>
        </pc:cxnChg>
        <pc:cxnChg chg="add">
          <ac:chgData name="Ángel M. Delgado Vázquez" userId="dc42bedc-6d70-4056-ac20-bed04b95cc51" providerId="ADAL" clId="{950CCB94-40F8-4669-8C8F-DCEBF3AC8DCE}" dt="2019-06-05T21:56:39.089" v="1748" actId="26606"/>
          <ac:cxnSpMkLst>
            <pc:docMk/>
            <pc:sldMk cId="376210364" sldId="411"/>
            <ac:cxnSpMk id="2076" creationId="{9891B5DE-6811-4844-BB18-472A3F360EE5}"/>
          </ac:cxnSpMkLst>
        </pc:cxnChg>
        <pc:cxnChg chg="add del">
          <ac:chgData name="Ángel M. Delgado Vázquez" userId="dc42bedc-6d70-4056-ac20-bed04b95cc51" providerId="ADAL" clId="{950CCB94-40F8-4669-8C8F-DCEBF3AC8DCE}" dt="2019-06-05T21:52:04.544" v="1701" actId="26606"/>
          <ac:cxnSpMkLst>
            <pc:docMk/>
            <pc:sldMk cId="376210364" sldId="411"/>
            <ac:cxnSpMk id="2078" creationId="{5C34627B-48E6-4F4D-B843-97717A86B490}"/>
          </ac:cxnSpMkLst>
        </pc:cxnChg>
        <pc:cxnChg chg="add">
          <ac:chgData name="Ángel M. Delgado Vázquez" userId="dc42bedc-6d70-4056-ac20-bed04b95cc51" providerId="ADAL" clId="{950CCB94-40F8-4669-8C8F-DCEBF3AC8DCE}" dt="2019-06-05T21:56:39.089" v="1748" actId="26606"/>
          <ac:cxnSpMkLst>
            <pc:docMk/>
            <pc:sldMk cId="376210364" sldId="411"/>
            <ac:cxnSpMk id="2079" creationId="{77A9CA3A-7216-41E0-B3CD-058077FD396D}"/>
          </ac:cxnSpMkLst>
        </pc:cxnChg>
        <pc:cxnChg chg="add del">
          <ac:chgData name="Ángel M. Delgado Vázquez" userId="dc42bedc-6d70-4056-ac20-bed04b95cc51" providerId="ADAL" clId="{950CCB94-40F8-4669-8C8F-DCEBF3AC8DCE}" dt="2019-06-05T21:52:09.149" v="1703" actId="26606"/>
          <ac:cxnSpMkLst>
            <pc:docMk/>
            <pc:sldMk cId="376210364" sldId="411"/>
            <ac:cxnSpMk id="2081" creationId="{5C34627B-48E6-4F4D-B843-97717A86B490}"/>
          </ac:cxnSpMkLst>
        </pc:cxnChg>
        <pc:cxnChg chg="add del">
          <ac:chgData name="Ángel M. Delgado Vázquez" userId="dc42bedc-6d70-4056-ac20-bed04b95cc51" providerId="ADAL" clId="{950CCB94-40F8-4669-8C8F-DCEBF3AC8DCE}" dt="2019-06-05T21:52:18.791" v="1709" actId="26606"/>
          <ac:cxnSpMkLst>
            <pc:docMk/>
            <pc:sldMk cId="376210364" sldId="411"/>
            <ac:cxnSpMk id="2111" creationId="{982DC870-E8E5-4050-B10C-CC24FC67E50A}"/>
          </ac:cxnSpMkLst>
        </pc:cxnChg>
        <pc:cxnChg chg="add del">
          <ac:chgData name="Ángel M. Delgado Vázquez" userId="dc42bedc-6d70-4056-ac20-bed04b95cc51" providerId="ADAL" clId="{950CCB94-40F8-4669-8C8F-DCEBF3AC8DCE}" dt="2019-06-05T21:52:18.791" v="1709" actId="26606"/>
          <ac:cxnSpMkLst>
            <pc:docMk/>
            <pc:sldMk cId="376210364" sldId="411"/>
            <ac:cxnSpMk id="2112" creationId="{FF76A74F-C283-4DED-BD4D-086753B7CB00}"/>
          </ac:cxnSpMkLst>
        </pc:cxnChg>
        <pc:cxnChg chg="add del">
          <ac:chgData name="Ángel M. Delgado Vázquez" userId="dc42bedc-6d70-4056-ac20-bed04b95cc51" providerId="ADAL" clId="{950CCB94-40F8-4669-8C8F-DCEBF3AC8DCE}" dt="2019-06-05T21:52:18.791" v="1709" actId="26606"/>
          <ac:cxnSpMkLst>
            <pc:docMk/>
            <pc:sldMk cId="376210364" sldId="411"/>
            <ac:cxnSpMk id="2113" creationId="{3B2791FB-B2F7-4BBE-B8D8-74C37FF9E85C}"/>
          </ac:cxnSpMkLst>
        </pc:cxnChg>
        <pc:cxnChg chg="add del">
          <ac:chgData name="Ángel M. Delgado Vázquez" userId="dc42bedc-6d70-4056-ac20-bed04b95cc51" providerId="ADAL" clId="{950CCB94-40F8-4669-8C8F-DCEBF3AC8DCE}" dt="2019-06-05T21:52:18.791" v="1709" actId="26606"/>
          <ac:cxnSpMkLst>
            <pc:docMk/>
            <pc:sldMk cId="376210364" sldId="411"/>
            <ac:cxnSpMk id="2114" creationId="{9891B5DE-6811-4844-BB18-472A3F360EE5}"/>
          </ac:cxnSpMkLst>
        </pc:cxnChg>
        <pc:cxnChg chg="add del">
          <ac:chgData name="Ángel M. Delgado Vázquez" userId="dc42bedc-6d70-4056-ac20-bed04b95cc51" providerId="ADAL" clId="{950CCB94-40F8-4669-8C8F-DCEBF3AC8DCE}" dt="2019-06-05T21:52:18.791" v="1709" actId="26606"/>
          <ac:cxnSpMkLst>
            <pc:docMk/>
            <pc:sldMk cId="376210364" sldId="411"/>
            <ac:cxnSpMk id="2115" creationId="{77A9CA3A-7216-41E0-B3CD-058077FD396D}"/>
          </ac:cxnSpMkLst>
        </pc:cxnChg>
      </pc:sldChg>
      <pc:sldChg chg="addSp delSp modSp add">
        <pc:chgData name="Ángel M. Delgado Vázquez" userId="dc42bedc-6d70-4056-ac20-bed04b95cc51" providerId="ADAL" clId="{950CCB94-40F8-4669-8C8F-DCEBF3AC8DCE}" dt="2019-06-05T22:37:46.798" v="1790" actId="1076"/>
        <pc:sldMkLst>
          <pc:docMk/>
          <pc:sldMk cId="3795610628" sldId="412"/>
        </pc:sldMkLst>
        <pc:picChg chg="del">
          <ac:chgData name="Ángel M. Delgado Vázquez" userId="dc42bedc-6d70-4056-ac20-bed04b95cc51" providerId="ADAL" clId="{950CCB94-40F8-4669-8C8F-DCEBF3AC8DCE}" dt="2019-06-03T22:21:23.725" v="1525" actId="478"/>
          <ac:picMkLst>
            <pc:docMk/>
            <pc:sldMk cId="3795610628" sldId="412"/>
            <ac:picMk id="5" creationId="{00EE80BC-F140-49D7-BA51-DC6BD0241609}"/>
          </ac:picMkLst>
        </pc:picChg>
        <pc:picChg chg="del">
          <ac:chgData name="Ángel M. Delgado Vázquez" userId="dc42bedc-6d70-4056-ac20-bed04b95cc51" providerId="ADAL" clId="{950CCB94-40F8-4669-8C8F-DCEBF3AC8DCE}" dt="2019-06-03T22:21:21.293" v="1524" actId="478"/>
          <ac:picMkLst>
            <pc:docMk/>
            <pc:sldMk cId="3795610628" sldId="412"/>
            <ac:picMk id="6" creationId="{3DA51F64-2BE5-42AE-B52C-BB7EFCFED9CE}"/>
          </ac:picMkLst>
        </pc:picChg>
        <pc:picChg chg="del">
          <ac:chgData name="Ángel M. Delgado Vázquez" userId="dc42bedc-6d70-4056-ac20-bed04b95cc51" providerId="ADAL" clId="{950CCB94-40F8-4669-8C8F-DCEBF3AC8DCE}" dt="2019-06-03T22:21:25.501" v="1526" actId="478"/>
          <ac:picMkLst>
            <pc:docMk/>
            <pc:sldMk cId="3795610628" sldId="412"/>
            <ac:picMk id="7" creationId="{6EBB0BC0-7518-4C36-98DF-E93DE2B7BBF4}"/>
          </ac:picMkLst>
        </pc:picChg>
        <pc:picChg chg="del">
          <ac:chgData name="Ángel M. Delgado Vázquez" userId="dc42bedc-6d70-4056-ac20-bed04b95cc51" providerId="ADAL" clId="{950CCB94-40F8-4669-8C8F-DCEBF3AC8DCE}" dt="2019-06-03T22:21:30.111" v="1529" actId="478"/>
          <ac:picMkLst>
            <pc:docMk/>
            <pc:sldMk cId="3795610628" sldId="412"/>
            <ac:picMk id="8" creationId="{2B2D85C5-EE50-4971-A53C-1D8F9FE4D30F}"/>
          </ac:picMkLst>
        </pc:picChg>
        <pc:picChg chg="add mod">
          <ac:chgData name="Ángel M. Delgado Vázquez" userId="dc42bedc-6d70-4056-ac20-bed04b95cc51" providerId="ADAL" clId="{950CCB94-40F8-4669-8C8F-DCEBF3AC8DCE}" dt="2019-06-05T22:18:03.668" v="1769" actId="1076"/>
          <ac:picMkLst>
            <pc:docMk/>
            <pc:sldMk cId="3795610628" sldId="412"/>
            <ac:picMk id="1026" creationId="{60284164-E32F-449B-AEF4-58F0D8F01A79}"/>
          </ac:picMkLst>
        </pc:picChg>
        <pc:picChg chg="add mod">
          <ac:chgData name="Ángel M. Delgado Vázquez" userId="dc42bedc-6d70-4056-ac20-bed04b95cc51" providerId="ADAL" clId="{950CCB94-40F8-4669-8C8F-DCEBF3AC8DCE}" dt="2019-06-05T22:37:46.798" v="1790" actId="1076"/>
          <ac:picMkLst>
            <pc:docMk/>
            <pc:sldMk cId="3795610628" sldId="412"/>
            <ac:picMk id="1028" creationId="{3C9F2388-6ACB-44FC-B33A-D35BED844972}"/>
          </ac:picMkLst>
        </pc:picChg>
        <pc:picChg chg="del">
          <ac:chgData name="Ángel M. Delgado Vázquez" userId="dc42bedc-6d70-4056-ac20-bed04b95cc51" providerId="ADAL" clId="{950CCB94-40F8-4669-8C8F-DCEBF3AC8DCE}" dt="2019-06-03T22:21:27.035" v="1527" actId="478"/>
          <ac:picMkLst>
            <pc:docMk/>
            <pc:sldMk cId="3795610628" sldId="412"/>
            <ac:picMk id="2050" creationId="{CD4D2D26-B732-4420-A022-6C861314D73C}"/>
          </ac:picMkLst>
        </pc:picChg>
        <pc:picChg chg="del">
          <ac:chgData name="Ángel M. Delgado Vázquez" userId="dc42bedc-6d70-4056-ac20-bed04b95cc51" providerId="ADAL" clId="{950CCB94-40F8-4669-8C8F-DCEBF3AC8DCE}" dt="2019-06-03T22:21:28.548" v="1528" actId="478"/>
          <ac:picMkLst>
            <pc:docMk/>
            <pc:sldMk cId="3795610628" sldId="412"/>
            <ac:picMk id="2052" creationId="{A5F7AF4C-0070-45AE-9343-A9044DD5C927}"/>
          </ac:picMkLst>
        </pc:picChg>
        <pc:picChg chg="add mod">
          <ac:chgData name="Ángel M. Delgado Vázquez" userId="dc42bedc-6d70-4056-ac20-bed04b95cc51" providerId="ADAL" clId="{950CCB94-40F8-4669-8C8F-DCEBF3AC8DCE}" dt="2019-06-03T22:23:09.126" v="1531" actId="1076"/>
          <ac:picMkLst>
            <pc:docMk/>
            <pc:sldMk cId="3795610628" sldId="412"/>
            <ac:picMk id="3074" creationId="{AB153E56-6EBB-484E-A044-361A48DBF7BB}"/>
          </ac:picMkLst>
        </pc:picChg>
        <pc:picChg chg="add mod">
          <ac:chgData name="Ángel M. Delgado Vázquez" userId="dc42bedc-6d70-4056-ac20-bed04b95cc51" providerId="ADAL" clId="{950CCB94-40F8-4669-8C8F-DCEBF3AC8DCE}" dt="2019-06-03T22:25:14.203" v="1547" actId="1076"/>
          <ac:picMkLst>
            <pc:docMk/>
            <pc:sldMk cId="3795610628" sldId="412"/>
            <ac:picMk id="3076" creationId="{263D131F-8C9C-4FC6-9302-214145D66360}"/>
          </ac:picMkLst>
        </pc:picChg>
        <pc:picChg chg="add mod">
          <ac:chgData name="Ángel M. Delgado Vázquez" userId="dc42bedc-6d70-4056-ac20-bed04b95cc51" providerId="ADAL" clId="{950CCB94-40F8-4669-8C8F-DCEBF3AC8DCE}" dt="2019-06-05T22:37:32.802" v="1786" actId="14100"/>
          <ac:picMkLst>
            <pc:docMk/>
            <pc:sldMk cId="3795610628" sldId="412"/>
            <ac:picMk id="3078" creationId="{C28CB6AA-7F65-4882-B976-3140FB2DA456}"/>
          </ac:picMkLst>
        </pc:picChg>
        <pc:picChg chg="add mod">
          <ac:chgData name="Ángel M. Delgado Vázquez" userId="dc42bedc-6d70-4056-ac20-bed04b95cc51" providerId="ADAL" clId="{950CCB94-40F8-4669-8C8F-DCEBF3AC8DCE}" dt="2019-06-05T22:37:35.459" v="1787" actId="14100"/>
          <ac:picMkLst>
            <pc:docMk/>
            <pc:sldMk cId="3795610628" sldId="412"/>
            <ac:picMk id="3080" creationId="{C8564B7B-6A96-4B12-AE28-ACAB3D2E9609}"/>
          </ac:picMkLst>
        </pc:picChg>
        <pc:picChg chg="add mod">
          <ac:chgData name="Ángel M. Delgado Vázquez" userId="dc42bedc-6d70-4056-ac20-bed04b95cc51" providerId="ADAL" clId="{950CCB94-40F8-4669-8C8F-DCEBF3AC8DCE}" dt="2019-06-03T22:25:42.407" v="1552" actId="1076"/>
          <ac:picMkLst>
            <pc:docMk/>
            <pc:sldMk cId="3795610628" sldId="412"/>
            <ac:picMk id="3082" creationId="{E67F3CCB-9AF3-4F60-B908-5100981D9A65}"/>
          </ac:picMkLst>
        </pc:picChg>
        <pc:picChg chg="add del mod">
          <ac:chgData name="Ángel M. Delgado Vázquez" userId="dc42bedc-6d70-4056-ac20-bed04b95cc51" providerId="ADAL" clId="{950CCB94-40F8-4669-8C8F-DCEBF3AC8DCE}" dt="2019-06-05T22:16:23.175" v="1767" actId="478"/>
          <ac:picMkLst>
            <pc:docMk/>
            <pc:sldMk cId="3795610628" sldId="412"/>
            <ac:picMk id="3084" creationId="{F4841389-F948-4BD3-8188-C0A0564D983E}"/>
          </ac:picMkLst>
        </pc:picChg>
        <pc:picChg chg="add mod">
          <ac:chgData name="Ángel M. Delgado Vázquez" userId="dc42bedc-6d70-4056-ac20-bed04b95cc51" providerId="ADAL" clId="{950CCB94-40F8-4669-8C8F-DCEBF3AC8DCE}" dt="2019-06-03T22:25:37.138" v="1550" actId="1076"/>
          <ac:picMkLst>
            <pc:docMk/>
            <pc:sldMk cId="3795610628" sldId="412"/>
            <ac:picMk id="3086" creationId="{5B4A9FC7-1AC6-4123-8DD6-D037435AF511}"/>
          </ac:picMkLst>
        </pc:picChg>
        <pc:picChg chg="add mod">
          <ac:chgData name="Ángel M. Delgado Vázquez" userId="dc42bedc-6d70-4056-ac20-bed04b95cc51" providerId="ADAL" clId="{950CCB94-40F8-4669-8C8F-DCEBF3AC8DCE}" dt="2019-06-05T22:37:42.684" v="1789" actId="1076"/>
          <ac:picMkLst>
            <pc:docMk/>
            <pc:sldMk cId="3795610628" sldId="412"/>
            <ac:picMk id="3088" creationId="{108C6847-2F80-423D-821F-E5FC0C4EFED6}"/>
          </ac:picMkLst>
        </pc:picChg>
      </pc:sldChg>
      <pc:sldChg chg="addSp delSp modSp add mod setBg setClrOvrMap">
        <pc:chgData name="Ángel M. Delgado Vázquez" userId="dc42bedc-6d70-4056-ac20-bed04b95cc51" providerId="ADAL" clId="{950CCB94-40F8-4669-8C8F-DCEBF3AC8DCE}" dt="2019-06-03T22:31:38.737" v="1610" actId="14100"/>
        <pc:sldMkLst>
          <pc:docMk/>
          <pc:sldMk cId="1534707134" sldId="413"/>
        </pc:sldMkLst>
        <pc:spChg chg="del">
          <ac:chgData name="Ángel M. Delgado Vázquez" userId="dc42bedc-6d70-4056-ac20-bed04b95cc51" providerId="ADAL" clId="{950CCB94-40F8-4669-8C8F-DCEBF3AC8DCE}" dt="2019-06-03T22:27:58.249" v="1556"/>
          <ac:spMkLst>
            <pc:docMk/>
            <pc:sldMk cId="1534707134" sldId="413"/>
            <ac:spMk id="2" creationId="{81E51AC9-099D-4FF0-818E-FAA947CF1E1D}"/>
          </ac:spMkLst>
        </pc:spChg>
        <pc:spChg chg="add mod ord">
          <ac:chgData name="Ángel M. Delgado Vázquez" userId="dc42bedc-6d70-4056-ac20-bed04b95cc51" providerId="ADAL" clId="{950CCB94-40F8-4669-8C8F-DCEBF3AC8DCE}" dt="2019-06-03T22:31:32.740" v="1608" actId="26606"/>
          <ac:spMkLst>
            <pc:docMk/>
            <pc:sldMk cId="1534707134" sldId="413"/>
            <ac:spMk id="3" creationId="{F89369FB-EE87-4228-8E14-0FEF2FFBF3D6}"/>
          </ac:spMkLst>
        </pc:spChg>
        <pc:spChg chg="add del mod">
          <ac:chgData name="Ángel M. Delgado Vázquez" userId="dc42bedc-6d70-4056-ac20-bed04b95cc51" providerId="ADAL" clId="{950CCB94-40F8-4669-8C8F-DCEBF3AC8DCE}" dt="2019-06-03T22:28:21.402" v="1594" actId="478"/>
          <ac:spMkLst>
            <pc:docMk/>
            <pc:sldMk cId="1534707134" sldId="413"/>
            <ac:spMk id="4" creationId="{39070A75-9514-45DE-9DAF-BBDEE66DDF9E}"/>
          </ac:spMkLst>
        </pc:spChg>
        <pc:spChg chg="add del">
          <ac:chgData name="Ángel M. Delgado Vázquez" userId="dc42bedc-6d70-4056-ac20-bed04b95cc51" providerId="ADAL" clId="{950CCB94-40F8-4669-8C8F-DCEBF3AC8DCE}" dt="2019-06-03T22:31:15.832" v="1597" actId="26606"/>
          <ac:spMkLst>
            <pc:docMk/>
            <pc:sldMk cId="1534707134" sldId="413"/>
            <ac:spMk id="10" creationId="{B558F58E-93BA-44A3-BCDA-585AFF2E4F3F}"/>
          </ac:spMkLst>
        </pc:spChg>
        <pc:spChg chg="add del">
          <ac:chgData name="Ángel M. Delgado Vázquez" userId="dc42bedc-6d70-4056-ac20-bed04b95cc51" providerId="ADAL" clId="{950CCB94-40F8-4669-8C8F-DCEBF3AC8DCE}" dt="2019-06-03T22:31:19.414" v="1599" actId="26606"/>
          <ac:spMkLst>
            <pc:docMk/>
            <pc:sldMk cId="1534707134" sldId="413"/>
            <ac:spMk id="14" creationId="{E20EB187-900F-4AF5-813B-101456D9FD39}"/>
          </ac:spMkLst>
        </pc:spChg>
        <pc:spChg chg="add del">
          <ac:chgData name="Ángel M. Delgado Vázquez" userId="dc42bedc-6d70-4056-ac20-bed04b95cc51" providerId="ADAL" clId="{950CCB94-40F8-4669-8C8F-DCEBF3AC8DCE}" dt="2019-06-03T22:31:23.221" v="1601" actId="26606"/>
          <ac:spMkLst>
            <pc:docMk/>
            <pc:sldMk cId="1534707134" sldId="413"/>
            <ac:spMk id="17" creationId="{B558F58E-93BA-44A3-BCDA-585AFF2E4F3F}"/>
          </ac:spMkLst>
        </pc:spChg>
        <pc:spChg chg="add del">
          <ac:chgData name="Ángel M. Delgado Vázquez" userId="dc42bedc-6d70-4056-ac20-bed04b95cc51" providerId="ADAL" clId="{950CCB94-40F8-4669-8C8F-DCEBF3AC8DCE}" dt="2019-06-03T22:31:27.618" v="1603" actId="26606"/>
          <ac:spMkLst>
            <pc:docMk/>
            <pc:sldMk cId="1534707134" sldId="413"/>
            <ac:spMk id="20" creationId="{0BC9EFE1-D8CB-4668-9980-DB108327A794}"/>
          </ac:spMkLst>
        </pc:spChg>
        <pc:spChg chg="add del">
          <ac:chgData name="Ángel M. Delgado Vázquez" userId="dc42bedc-6d70-4056-ac20-bed04b95cc51" providerId="ADAL" clId="{950CCB94-40F8-4669-8C8F-DCEBF3AC8DCE}" dt="2019-06-03T22:31:27.618" v="1603" actId="26606"/>
          <ac:spMkLst>
            <pc:docMk/>
            <pc:sldMk cId="1534707134" sldId="413"/>
            <ac:spMk id="22" creationId="{77DA6D33-2D62-458C-BF5D-DBF612FD557E}"/>
          </ac:spMkLst>
        </pc:spChg>
        <pc:spChg chg="add del">
          <ac:chgData name="Ángel M. Delgado Vázquez" userId="dc42bedc-6d70-4056-ac20-bed04b95cc51" providerId="ADAL" clId="{950CCB94-40F8-4669-8C8F-DCEBF3AC8DCE}" dt="2019-06-03T22:31:29.416" v="1605" actId="26606"/>
          <ac:spMkLst>
            <pc:docMk/>
            <pc:sldMk cId="1534707134" sldId="413"/>
            <ac:spMk id="24" creationId="{1DB7C82F-AB7E-4F0C-B829-FA1B9C415180}"/>
          </ac:spMkLst>
        </pc:spChg>
        <pc:spChg chg="add del">
          <ac:chgData name="Ángel M. Delgado Vázquez" userId="dc42bedc-6d70-4056-ac20-bed04b95cc51" providerId="ADAL" clId="{950CCB94-40F8-4669-8C8F-DCEBF3AC8DCE}" dt="2019-06-03T22:31:32.727" v="1607" actId="26606"/>
          <ac:spMkLst>
            <pc:docMk/>
            <pc:sldMk cId="1534707134" sldId="413"/>
            <ac:spMk id="26" creationId="{71B2258F-86CA-4D4D-8270-BC05FCDEBFB3}"/>
          </ac:spMkLst>
        </pc:spChg>
        <pc:spChg chg="add">
          <ac:chgData name="Ángel M. Delgado Vázquez" userId="dc42bedc-6d70-4056-ac20-bed04b95cc51" providerId="ADAL" clId="{950CCB94-40F8-4669-8C8F-DCEBF3AC8DCE}" dt="2019-06-03T22:31:32.740" v="1608" actId="26606"/>
          <ac:spMkLst>
            <pc:docMk/>
            <pc:sldMk cId="1534707134" sldId="413"/>
            <ac:spMk id="28" creationId="{B558F58E-93BA-44A3-BCDA-585AFF2E4F3F}"/>
          </ac:spMkLst>
        </pc:spChg>
        <pc:picChg chg="add mod">
          <ac:chgData name="Ángel M. Delgado Vázquez" userId="dc42bedc-6d70-4056-ac20-bed04b95cc51" providerId="ADAL" clId="{950CCB94-40F8-4669-8C8F-DCEBF3AC8DCE}" dt="2019-06-03T22:31:38.737" v="1610" actId="14100"/>
          <ac:picMkLst>
            <pc:docMk/>
            <pc:sldMk cId="1534707134" sldId="413"/>
            <ac:picMk id="5" creationId="{C532E5A8-E8F4-433D-8140-D4E2D4CCAB62}"/>
          </ac:picMkLst>
        </pc:picChg>
        <pc:picChg chg="add del">
          <ac:chgData name="Ángel M. Delgado Vázquez" userId="dc42bedc-6d70-4056-ac20-bed04b95cc51" providerId="ADAL" clId="{950CCB94-40F8-4669-8C8F-DCEBF3AC8DCE}" dt="2019-06-03T22:31:27.618" v="1603" actId="26606"/>
          <ac:picMkLst>
            <pc:docMk/>
            <pc:sldMk cId="1534707134" sldId="413"/>
            <ac:picMk id="21" creationId="{7CBAE1BD-B8E4-4029-8AA2-C77E4FED9864}"/>
          </ac:picMkLst>
        </pc:picChg>
        <pc:cxnChg chg="add del">
          <ac:chgData name="Ángel M. Delgado Vázquez" userId="dc42bedc-6d70-4056-ac20-bed04b95cc51" providerId="ADAL" clId="{950CCB94-40F8-4669-8C8F-DCEBF3AC8DCE}" dt="2019-06-03T22:31:15.832" v="1597" actId="26606"/>
          <ac:cxnSpMkLst>
            <pc:docMk/>
            <pc:sldMk cId="1534707134" sldId="413"/>
            <ac:cxnSpMk id="12" creationId="{BCD0BBC1-A7D4-445D-98AC-95A6A45D8EBB}"/>
          </ac:cxnSpMkLst>
        </pc:cxnChg>
        <pc:cxnChg chg="add del">
          <ac:chgData name="Ángel M. Delgado Vázquez" userId="dc42bedc-6d70-4056-ac20-bed04b95cc51" providerId="ADAL" clId="{950CCB94-40F8-4669-8C8F-DCEBF3AC8DCE}" dt="2019-06-03T22:31:19.414" v="1599" actId="26606"/>
          <ac:cxnSpMkLst>
            <pc:docMk/>
            <pc:sldMk cId="1534707134" sldId="413"/>
            <ac:cxnSpMk id="15" creationId="{624D17C8-E9C2-48A4-AA36-D7048A6CCC41}"/>
          </ac:cxnSpMkLst>
        </pc:cxnChg>
        <pc:cxnChg chg="add del">
          <ac:chgData name="Ángel M. Delgado Vázquez" userId="dc42bedc-6d70-4056-ac20-bed04b95cc51" providerId="ADAL" clId="{950CCB94-40F8-4669-8C8F-DCEBF3AC8DCE}" dt="2019-06-03T22:31:23.221" v="1601" actId="26606"/>
          <ac:cxnSpMkLst>
            <pc:docMk/>
            <pc:sldMk cId="1534707134" sldId="413"/>
            <ac:cxnSpMk id="18" creationId="{BCD0BBC1-A7D4-445D-98AC-95A6A45D8EBB}"/>
          </ac:cxnSpMkLst>
        </pc:cxnChg>
        <pc:cxnChg chg="add">
          <ac:chgData name="Ángel M. Delgado Vázquez" userId="dc42bedc-6d70-4056-ac20-bed04b95cc51" providerId="ADAL" clId="{950CCB94-40F8-4669-8C8F-DCEBF3AC8DCE}" dt="2019-06-03T22:31:32.740" v="1608" actId="26606"/>
          <ac:cxnSpMkLst>
            <pc:docMk/>
            <pc:sldMk cId="1534707134" sldId="413"/>
            <ac:cxnSpMk id="29" creationId="{BCD0BBC1-A7D4-445D-98AC-95A6A45D8EBB}"/>
          </ac:cxnSpMkLst>
        </pc:cxnChg>
      </pc:sldChg>
      <pc:sldChg chg="addSp delSp modSp add mod setBg setClrOvrMap">
        <pc:chgData name="Ángel M. Delgado Vázquez" userId="dc42bedc-6d70-4056-ac20-bed04b95cc51" providerId="ADAL" clId="{950CCB94-40F8-4669-8C8F-DCEBF3AC8DCE}" dt="2019-06-03T22:33:00.848" v="1624" actId="14100"/>
        <pc:sldMkLst>
          <pc:docMk/>
          <pc:sldMk cId="1467623848" sldId="428"/>
        </pc:sldMkLst>
        <pc:spChg chg="mod">
          <ac:chgData name="Ángel M. Delgado Vázquez" userId="dc42bedc-6d70-4056-ac20-bed04b95cc51" providerId="ADAL" clId="{950CCB94-40F8-4669-8C8F-DCEBF3AC8DCE}" dt="2019-06-03T22:33:00.848" v="1624" actId="14100"/>
          <ac:spMkLst>
            <pc:docMk/>
            <pc:sldMk cId="1467623848" sldId="428"/>
            <ac:spMk id="2" creationId="{B0199948-B9FD-402B-9654-E8FC52D0476C}"/>
          </ac:spMkLst>
        </pc:spChg>
        <pc:spChg chg="mod ord">
          <ac:chgData name="Ángel M. Delgado Vázquez" userId="dc42bedc-6d70-4056-ac20-bed04b95cc51" providerId="ADAL" clId="{950CCB94-40F8-4669-8C8F-DCEBF3AC8DCE}" dt="2019-06-03T22:32:55.410" v="1623" actId="14100"/>
          <ac:spMkLst>
            <pc:docMk/>
            <pc:sldMk cId="1467623848" sldId="428"/>
            <ac:spMk id="4" creationId="{AAC9FD57-0603-4D78-8B21-3062A19B4DA5}"/>
          </ac:spMkLst>
        </pc:spChg>
        <pc:spChg chg="add del">
          <ac:chgData name="Ángel M. Delgado Vázquez" userId="dc42bedc-6d70-4056-ac20-bed04b95cc51" providerId="ADAL" clId="{950CCB94-40F8-4669-8C8F-DCEBF3AC8DCE}" dt="2019-06-03T22:32:18.484" v="1614" actId="26606"/>
          <ac:spMkLst>
            <pc:docMk/>
            <pc:sldMk cId="1467623848" sldId="428"/>
            <ac:spMk id="17" creationId="{C95B82D5-A8BB-45BF-BED8-C7B206892100}"/>
          </ac:spMkLst>
        </pc:spChg>
        <pc:spChg chg="add del">
          <ac:chgData name="Ángel M. Delgado Vázquez" userId="dc42bedc-6d70-4056-ac20-bed04b95cc51" providerId="ADAL" clId="{950CCB94-40F8-4669-8C8F-DCEBF3AC8DCE}" dt="2019-06-03T22:32:18.484" v="1614" actId="26606"/>
          <ac:spMkLst>
            <pc:docMk/>
            <pc:sldMk cId="1467623848" sldId="428"/>
            <ac:spMk id="19" creationId="{296C61EC-FBF4-4216-BE67-6C864D30A01C}"/>
          </ac:spMkLst>
        </pc:spChg>
        <pc:spChg chg="add">
          <ac:chgData name="Ángel M. Delgado Vázquez" userId="dc42bedc-6d70-4056-ac20-bed04b95cc51" providerId="ADAL" clId="{950CCB94-40F8-4669-8C8F-DCEBF3AC8DCE}" dt="2019-06-03T22:32:18.511" v="1615" actId="26606"/>
          <ac:spMkLst>
            <pc:docMk/>
            <pc:sldMk cId="1467623848" sldId="428"/>
            <ac:spMk id="21" creationId="{D6A8E1B4-B839-4C58-B08A-F0B09458080B}"/>
          </ac:spMkLst>
        </pc:spChg>
        <pc:spChg chg="add">
          <ac:chgData name="Ángel M. Delgado Vázquez" userId="dc42bedc-6d70-4056-ac20-bed04b95cc51" providerId="ADAL" clId="{950CCB94-40F8-4669-8C8F-DCEBF3AC8DCE}" dt="2019-06-03T22:32:18.511" v="1615" actId="26606"/>
          <ac:spMkLst>
            <pc:docMk/>
            <pc:sldMk cId="1467623848" sldId="428"/>
            <ac:spMk id="22" creationId="{432691CC-4AB8-48AF-B822-EBF7F4E9E6CD}"/>
          </ac:spMkLst>
        </pc:spChg>
        <pc:spChg chg="add">
          <ac:chgData name="Ángel M. Delgado Vázquez" userId="dc42bedc-6d70-4056-ac20-bed04b95cc51" providerId="ADAL" clId="{950CCB94-40F8-4669-8C8F-DCEBF3AC8DCE}" dt="2019-06-03T22:32:18.511" v="1615" actId="26606"/>
          <ac:spMkLst>
            <pc:docMk/>
            <pc:sldMk cId="1467623848" sldId="428"/>
            <ac:spMk id="23" creationId="{2CABF795-F18F-494E-BBDE-C1415B786531}"/>
          </ac:spMkLst>
        </pc:spChg>
        <pc:spChg chg="add">
          <ac:chgData name="Ángel M. Delgado Vázquez" userId="dc42bedc-6d70-4056-ac20-bed04b95cc51" providerId="ADAL" clId="{950CCB94-40F8-4669-8C8F-DCEBF3AC8DCE}" dt="2019-06-03T22:32:18.511" v="1615" actId="26606"/>
          <ac:spMkLst>
            <pc:docMk/>
            <pc:sldMk cId="1467623848" sldId="428"/>
            <ac:spMk id="24" creationId="{47311653-CA1C-4366-AF7B-2E9767F1871B}"/>
          </ac:spMkLst>
        </pc:spChg>
        <pc:picChg chg="mod ord">
          <ac:chgData name="Ángel M. Delgado Vázquez" userId="dc42bedc-6d70-4056-ac20-bed04b95cc51" providerId="ADAL" clId="{950CCB94-40F8-4669-8C8F-DCEBF3AC8DCE}" dt="2019-06-03T22:32:18.511" v="1615" actId="26606"/>
          <ac:picMkLst>
            <pc:docMk/>
            <pc:sldMk cId="1467623848" sldId="428"/>
            <ac:picMk id="8" creationId="{F0FBDAAE-6FD9-416A-A000-D8B45F760A83}"/>
          </ac:picMkLst>
        </pc:picChg>
        <pc:picChg chg="mod">
          <ac:chgData name="Ángel M. Delgado Vázquez" userId="dc42bedc-6d70-4056-ac20-bed04b95cc51" providerId="ADAL" clId="{950CCB94-40F8-4669-8C8F-DCEBF3AC8DCE}" dt="2019-06-03T22:32:18.511" v="1615" actId="26606"/>
          <ac:picMkLst>
            <pc:docMk/>
            <pc:sldMk cId="1467623848" sldId="428"/>
            <ac:picMk id="12" creationId="{460F678F-A9AD-46AC-BD68-6B702CABF7E4}"/>
          </ac:picMkLst>
        </pc:picChg>
      </pc:sldChg>
      <pc:sldChg chg="modSp add">
        <pc:chgData name="Ángel M. Delgado Vázquez" userId="dc42bedc-6d70-4056-ac20-bed04b95cc51" providerId="ADAL" clId="{950CCB94-40F8-4669-8C8F-DCEBF3AC8DCE}" dt="2019-06-05T21:58:12.564" v="1752" actId="2710"/>
        <pc:sldMkLst>
          <pc:docMk/>
          <pc:sldMk cId="413958329" sldId="429"/>
        </pc:sldMkLst>
        <pc:spChg chg="mod">
          <ac:chgData name="Ángel M. Delgado Vázquez" userId="dc42bedc-6d70-4056-ac20-bed04b95cc51" providerId="ADAL" clId="{950CCB94-40F8-4669-8C8F-DCEBF3AC8DCE}" dt="2019-06-05T21:58:12.564" v="1752" actId="2710"/>
          <ac:spMkLst>
            <pc:docMk/>
            <pc:sldMk cId="413958329" sldId="429"/>
            <ac:spMk id="5" creationId="{682CEE65-54FE-4729-BA90-6BE705A0F016}"/>
          </ac:spMkLst>
        </pc:spChg>
      </pc:sldChg>
      <pc:sldMasterChg chg="modSldLayout">
        <pc:chgData name="Ángel M. Delgado Vázquez" userId="dc42bedc-6d70-4056-ac20-bed04b95cc51" providerId="ADAL" clId="{950CCB94-40F8-4669-8C8F-DCEBF3AC8DCE}" dt="2019-06-05T22:00:19.609" v="1753" actId="20577"/>
        <pc:sldMasterMkLst>
          <pc:docMk/>
          <pc:sldMasterMk cId="1803754545" sldId="2147483660"/>
        </pc:sldMasterMkLst>
        <pc:sldLayoutChg chg="modSp">
          <pc:chgData name="Ángel M. Delgado Vázquez" userId="dc42bedc-6d70-4056-ac20-bed04b95cc51" providerId="ADAL" clId="{950CCB94-40F8-4669-8C8F-DCEBF3AC8DCE}" dt="2019-06-05T22:00:19.609" v="1753" actId="20577"/>
          <pc:sldLayoutMkLst>
            <pc:docMk/>
            <pc:sldMasterMk cId="1803754545" sldId="2147483660"/>
            <pc:sldLayoutMk cId="1657060286" sldId="2147483661"/>
          </pc:sldLayoutMkLst>
          <pc:spChg chg="mod">
            <ac:chgData name="Ángel M. Delgado Vázquez" userId="dc42bedc-6d70-4056-ac20-bed04b95cc51" providerId="ADAL" clId="{950CCB94-40F8-4669-8C8F-DCEBF3AC8DCE}" dt="2019-06-05T22:00:19.609" v="1753" actId="20577"/>
            <ac:spMkLst>
              <pc:docMk/>
              <pc:sldMasterMk cId="1803754545" sldId="2147483660"/>
              <pc:sldLayoutMk cId="1657060286" sldId="2147483661"/>
              <ac:spMk id="10" creationId="{00000000-0000-0000-0000-000000000000}"/>
            </ac:spMkLst>
          </pc:spChg>
        </pc:sldLayoutChg>
      </pc:sldMasterChg>
    </pc:docChg>
  </pc:docChgLst>
  <pc:docChgLst>
    <pc:chgData name="Ángel M. Delgado Vázquez" userId="dc42bedc-6d70-4056-ac20-bed04b95cc51" providerId="ADAL" clId="{69563058-5470-7049-8308-45F5BC6895F6}"/>
    <pc:docChg chg="undo custSel addSld modSld">
      <pc:chgData name="Ángel M. Delgado Vázquez" userId="dc42bedc-6d70-4056-ac20-bed04b95cc51" providerId="ADAL" clId="{69563058-5470-7049-8308-45F5BC6895F6}" dt="2019-06-06T18:28:44.211" v="409" actId="20577"/>
      <pc:docMkLst>
        <pc:docMk/>
      </pc:docMkLst>
      <pc:sldChg chg="addSp delSp">
        <pc:chgData name="Ángel M. Delgado Vázquez" userId="dc42bedc-6d70-4056-ac20-bed04b95cc51" providerId="ADAL" clId="{69563058-5470-7049-8308-45F5BC6895F6}" dt="2019-06-05T22:31:10.365" v="208"/>
        <pc:sldMkLst>
          <pc:docMk/>
          <pc:sldMk cId="2211571099" sldId="320"/>
        </pc:sldMkLst>
        <pc:inkChg chg="add del">
          <ac:chgData name="Ángel M. Delgado Vázquez" userId="dc42bedc-6d70-4056-ac20-bed04b95cc51" providerId="ADAL" clId="{69563058-5470-7049-8308-45F5BC6895F6}" dt="2019-06-05T22:04:50.048" v="9"/>
          <ac:inkMkLst>
            <pc:docMk/>
            <pc:sldMk cId="2211571099" sldId="320"/>
            <ac:inkMk id="3" creationId="{8E7EA251-FDAD-C44A-8DE8-EC3E59C7E5B1}"/>
          </ac:inkMkLst>
        </pc:inkChg>
        <pc:inkChg chg="add del">
          <ac:chgData name="Ángel M. Delgado Vázquez" userId="dc42bedc-6d70-4056-ac20-bed04b95cc51" providerId="ADAL" clId="{69563058-5470-7049-8308-45F5BC6895F6}" dt="2019-06-05T22:04:49.057" v="8"/>
          <ac:inkMkLst>
            <pc:docMk/>
            <pc:sldMk cId="2211571099" sldId="320"/>
            <ac:inkMk id="6" creationId="{2CDE9502-D58B-B64A-ADDF-653268CAE8C9}"/>
          </ac:inkMkLst>
        </pc:inkChg>
        <pc:inkChg chg="add del">
          <ac:chgData name="Ángel M. Delgado Vázquez" userId="dc42bedc-6d70-4056-ac20-bed04b95cc51" providerId="ADAL" clId="{69563058-5470-7049-8308-45F5BC6895F6}" dt="2019-06-05T22:04:48.008" v="7"/>
          <ac:inkMkLst>
            <pc:docMk/>
            <pc:sldMk cId="2211571099" sldId="320"/>
            <ac:inkMk id="7" creationId="{C6A4E758-ECD5-FE42-A7EA-1DF3106C8017}"/>
          </ac:inkMkLst>
        </pc:inkChg>
        <pc:inkChg chg="add del">
          <ac:chgData name="Ángel M. Delgado Vázquez" userId="dc42bedc-6d70-4056-ac20-bed04b95cc51" providerId="ADAL" clId="{69563058-5470-7049-8308-45F5BC6895F6}" dt="2019-06-05T22:04:47.445" v="6"/>
          <ac:inkMkLst>
            <pc:docMk/>
            <pc:sldMk cId="2211571099" sldId="320"/>
            <ac:inkMk id="8" creationId="{065E2544-4F6C-6A4C-B9CC-5D49D70E9770}"/>
          </ac:inkMkLst>
        </pc:inkChg>
        <pc:inkChg chg="add del reco">
          <ac:chgData name="Ángel M. Delgado Vázquez" userId="dc42bedc-6d70-4056-ac20-bed04b95cc51" providerId="ADAL" clId="{69563058-5470-7049-8308-45F5BC6895F6}" dt="2019-06-05T22:04:47.445" v="6"/>
          <ac:inkMkLst>
            <pc:docMk/>
            <pc:sldMk cId="2211571099" sldId="320"/>
            <ac:inkMk id="9" creationId="{CC45005B-6A22-6E47-9DA3-0FA515377313}"/>
          </ac:inkMkLst>
        </pc:inkChg>
        <pc:inkChg chg="add del">
          <ac:chgData name="Ángel M. Delgado Vázquez" userId="dc42bedc-6d70-4056-ac20-bed04b95cc51" providerId="ADAL" clId="{69563058-5470-7049-8308-45F5BC6895F6}" dt="2019-06-05T22:05:18.282" v="21"/>
          <ac:inkMkLst>
            <pc:docMk/>
            <pc:sldMk cId="2211571099" sldId="320"/>
            <ac:inkMk id="11" creationId="{2128BF6E-7E66-1C42-AA47-0957DC29F337}"/>
          </ac:inkMkLst>
        </pc:inkChg>
        <pc:inkChg chg="add del">
          <ac:chgData name="Ángel M. Delgado Vázquez" userId="dc42bedc-6d70-4056-ac20-bed04b95cc51" providerId="ADAL" clId="{69563058-5470-7049-8308-45F5BC6895F6}" dt="2019-06-05T22:05:17.106" v="20"/>
          <ac:inkMkLst>
            <pc:docMk/>
            <pc:sldMk cId="2211571099" sldId="320"/>
            <ac:inkMk id="12" creationId="{2F109DE7-AB43-AF4E-A94D-37F3990B2AE9}"/>
          </ac:inkMkLst>
        </pc:inkChg>
        <pc:inkChg chg="add del reco">
          <ac:chgData name="Ángel M. Delgado Vázquez" userId="dc42bedc-6d70-4056-ac20-bed04b95cc51" providerId="ADAL" clId="{69563058-5470-7049-8308-45F5BC6895F6}" dt="2019-06-05T22:05:17.106" v="20"/>
          <ac:inkMkLst>
            <pc:docMk/>
            <pc:sldMk cId="2211571099" sldId="320"/>
            <ac:inkMk id="13" creationId="{548217CB-5261-DD43-9CFF-0B8D99ED5A55}"/>
          </ac:inkMkLst>
        </pc:inkChg>
        <pc:inkChg chg="add del">
          <ac:chgData name="Ángel M. Delgado Vázquez" userId="dc42bedc-6d70-4056-ac20-bed04b95cc51" providerId="ADAL" clId="{69563058-5470-7049-8308-45F5BC6895F6}" dt="2019-06-05T22:05:15.988" v="19"/>
          <ac:inkMkLst>
            <pc:docMk/>
            <pc:sldMk cId="2211571099" sldId="320"/>
            <ac:inkMk id="15" creationId="{F952ED1B-BB58-7F4D-87A0-FA5F30DB57DE}"/>
          </ac:inkMkLst>
        </pc:inkChg>
        <pc:inkChg chg="add del">
          <ac:chgData name="Ángel M. Delgado Vázquez" userId="dc42bedc-6d70-4056-ac20-bed04b95cc51" providerId="ADAL" clId="{69563058-5470-7049-8308-45F5BC6895F6}" dt="2019-06-05T22:05:14.276" v="18"/>
          <ac:inkMkLst>
            <pc:docMk/>
            <pc:sldMk cId="2211571099" sldId="320"/>
            <ac:inkMk id="16" creationId="{C3D35B33-6506-5748-97D4-416EF4CC32FD}"/>
          </ac:inkMkLst>
        </pc:inkChg>
        <pc:inkChg chg="add del reco">
          <ac:chgData name="Ángel M. Delgado Vázquez" userId="dc42bedc-6d70-4056-ac20-bed04b95cc51" providerId="ADAL" clId="{69563058-5470-7049-8308-45F5BC6895F6}" dt="2019-06-05T22:05:14.276" v="18"/>
          <ac:inkMkLst>
            <pc:docMk/>
            <pc:sldMk cId="2211571099" sldId="320"/>
            <ac:inkMk id="17" creationId="{2A3024DC-DE4B-2042-B8F4-257D75C16315}"/>
          </ac:inkMkLst>
        </pc:inkChg>
        <pc:inkChg chg="add del reco">
          <ac:chgData name="Ángel M. Delgado Vázquez" userId="dc42bedc-6d70-4056-ac20-bed04b95cc51" providerId="ADAL" clId="{69563058-5470-7049-8308-45F5BC6895F6}" dt="2019-06-05T22:05:14.276" v="18"/>
          <ac:inkMkLst>
            <pc:docMk/>
            <pc:sldMk cId="2211571099" sldId="320"/>
            <ac:inkMk id="19" creationId="{789E41D2-2007-ED4D-BDD7-934B72E9CD72}"/>
          </ac:inkMkLst>
        </pc:inkChg>
        <pc:inkChg chg="add del">
          <ac:chgData name="Ángel M. Delgado Vázquez" userId="dc42bedc-6d70-4056-ac20-bed04b95cc51" providerId="ADAL" clId="{69563058-5470-7049-8308-45F5BC6895F6}" dt="2019-06-05T22:05:26.868" v="24"/>
          <ac:inkMkLst>
            <pc:docMk/>
            <pc:sldMk cId="2211571099" sldId="320"/>
            <ac:inkMk id="21" creationId="{CFB5674E-8397-0942-9F1F-ECB459F8C9E6}"/>
          </ac:inkMkLst>
        </pc:inkChg>
        <pc:inkChg chg="add del">
          <ac:chgData name="Ángel M. Delgado Vázquez" userId="dc42bedc-6d70-4056-ac20-bed04b95cc51" providerId="ADAL" clId="{69563058-5470-7049-8308-45F5BC6895F6}" dt="2019-06-05T22:30:22.574" v="169" actId="478"/>
          <ac:inkMkLst>
            <pc:docMk/>
            <pc:sldMk cId="2211571099" sldId="320"/>
            <ac:inkMk id="22" creationId="{36D43E4B-F441-544E-BBA2-C7DC775E2C17}"/>
          </ac:inkMkLst>
        </pc:inkChg>
        <pc:inkChg chg="add del">
          <ac:chgData name="Ángel M. Delgado Vázquez" userId="dc42bedc-6d70-4056-ac20-bed04b95cc51" providerId="ADAL" clId="{69563058-5470-7049-8308-45F5BC6895F6}" dt="2019-06-05T22:30:25.143" v="170" actId="478"/>
          <ac:inkMkLst>
            <pc:docMk/>
            <pc:sldMk cId="2211571099" sldId="320"/>
            <ac:inkMk id="23" creationId="{5E8C3B13-F22F-5243-8F99-82B90B543420}"/>
          </ac:inkMkLst>
        </pc:inkChg>
        <pc:inkChg chg="add del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4" creationId="{B4EAB42E-713B-2041-87C6-B824A384EC87}"/>
          </ac:inkMkLst>
        </pc:inkChg>
        <pc:inkChg chg="add del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5" creationId="{52FB5C1C-ADFE-AA46-8A43-06A035C072CD}"/>
          </ac:inkMkLst>
        </pc:inkChg>
        <pc:inkChg chg="add del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6" creationId="{7134B4E7-17BF-CD4E-B376-C9F3DE12E011}"/>
          </ac:inkMkLst>
        </pc:inkChg>
        <pc:inkChg chg="add del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7" creationId="{18D513BF-32A9-834D-9CC4-A88016E9417C}"/>
          </ac:inkMkLst>
        </pc:inkChg>
        <pc:inkChg chg="add del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8" creationId="{5510FE82-C2B2-C246-B84F-CC02E1B825C5}"/>
          </ac:inkMkLst>
        </pc:inkChg>
        <pc:inkChg chg="add reco">
          <ac:chgData name="Ángel M. Delgado Vázquez" userId="dc42bedc-6d70-4056-ac20-bed04b95cc51" providerId="ADAL" clId="{69563058-5470-7049-8308-45F5BC6895F6}" dt="2019-06-05T22:30:46.430" v="177"/>
          <ac:inkMkLst>
            <pc:docMk/>
            <pc:sldMk cId="2211571099" sldId="320"/>
            <ac:inkMk id="29" creationId="{321EE555-913E-0E48-A9D7-C8AE6BA8AF59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1" creationId="{79B394B0-72E4-364C-B52E-DC95FBB24823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2" creationId="{DE83B4F7-32E8-6449-843F-8BF0B5DBE97D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3" creationId="{10127255-FDB7-2B46-B474-D1D3984AEADA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4" creationId="{9320A2FD-7B87-654C-96C0-EB3D2B384895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5" creationId="{3BA31CAD-F22A-9C4B-B80A-7D8261AD2709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6" creationId="{A4D729B7-C5C9-524C-BFA0-705C799A299A}"/>
          </ac:inkMkLst>
        </pc:inkChg>
        <pc:inkChg chg="add del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7" creationId="{9D9DBEDE-62DA-5B41-B3A6-F1BAEB3EFD7A}"/>
          </ac:inkMkLst>
        </pc:inkChg>
        <pc:inkChg chg="add reco">
          <ac:chgData name="Ángel M. Delgado Vázquez" userId="dc42bedc-6d70-4056-ac20-bed04b95cc51" providerId="ADAL" clId="{69563058-5470-7049-8308-45F5BC6895F6}" dt="2019-06-05T22:30:53.264" v="185"/>
          <ac:inkMkLst>
            <pc:docMk/>
            <pc:sldMk cId="2211571099" sldId="320"/>
            <ac:inkMk id="38" creationId="{2CD39F63-0929-DF45-97D0-EAD4E72120A0}"/>
          </ac:inkMkLst>
        </pc:inkChg>
        <pc:inkChg chg="add del">
          <ac:chgData name="Ángel M. Delgado Vázquez" userId="dc42bedc-6d70-4056-ac20-bed04b95cc51" providerId="ADAL" clId="{69563058-5470-7049-8308-45F5BC6895F6}" dt="2019-06-05T22:31:00.250" v="193"/>
          <ac:inkMkLst>
            <pc:docMk/>
            <pc:sldMk cId="2211571099" sldId="320"/>
            <ac:inkMk id="40" creationId="{383BCC03-F9AF-EA43-BD84-F6719ACEBDEF}"/>
          </ac:inkMkLst>
        </pc:inkChg>
        <pc:inkChg chg="add del">
          <ac:chgData name="Ángel M. Delgado Vázquez" userId="dc42bedc-6d70-4056-ac20-bed04b95cc51" providerId="ADAL" clId="{69563058-5470-7049-8308-45F5BC6895F6}" dt="2019-06-05T22:31:00.250" v="193"/>
          <ac:inkMkLst>
            <pc:docMk/>
            <pc:sldMk cId="2211571099" sldId="320"/>
            <ac:inkMk id="41" creationId="{50CA368C-158C-2B43-8735-F7B71ED086EA}"/>
          </ac:inkMkLst>
        </pc:inkChg>
        <pc:inkChg chg="add del">
          <ac:chgData name="Ángel M. Delgado Vázquez" userId="dc42bedc-6d70-4056-ac20-bed04b95cc51" providerId="ADAL" clId="{69563058-5470-7049-8308-45F5BC6895F6}" dt="2019-06-05T22:31:00.250" v="193"/>
          <ac:inkMkLst>
            <pc:docMk/>
            <pc:sldMk cId="2211571099" sldId="320"/>
            <ac:inkMk id="42" creationId="{ADE0BF53-12B5-AB49-BCA3-2362278C4375}"/>
          </ac:inkMkLst>
        </pc:inkChg>
        <pc:inkChg chg="add del">
          <ac:chgData name="Ángel M. Delgado Vázquez" userId="dc42bedc-6d70-4056-ac20-bed04b95cc51" providerId="ADAL" clId="{69563058-5470-7049-8308-45F5BC6895F6}" dt="2019-06-05T22:31:00.250" v="193"/>
          <ac:inkMkLst>
            <pc:docMk/>
            <pc:sldMk cId="2211571099" sldId="320"/>
            <ac:inkMk id="43" creationId="{22250579-9925-0247-B58A-A60B5536362B}"/>
          </ac:inkMkLst>
        </pc:inkChg>
        <pc:inkChg chg="add del">
          <ac:chgData name="Ángel M. Delgado Vázquez" userId="dc42bedc-6d70-4056-ac20-bed04b95cc51" providerId="ADAL" clId="{69563058-5470-7049-8308-45F5BC6895F6}" dt="2019-06-05T22:31:00.250" v="193"/>
          <ac:inkMkLst>
            <pc:docMk/>
            <pc:sldMk cId="2211571099" sldId="320"/>
            <ac:inkMk id="44" creationId="{37A54AE0-F406-F84A-87EE-F12AC9067CD5}"/>
          </ac:inkMkLst>
        </pc:inkChg>
        <pc:inkChg chg="add del reco">
          <ac:chgData name="Ángel M. Delgado Vázquez" userId="dc42bedc-6d70-4056-ac20-bed04b95cc51" providerId="ADAL" clId="{69563058-5470-7049-8308-45F5BC6895F6}" dt="2019-06-05T22:31:02.859" v="196"/>
          <ac:inkMkLst>
            <pc:docMk/>
            <pc:sldMk cId="2211571099" sldId="320"/>
            <ac:inkMk id="45" creationId="{5A597B86-A033-1044-9632-3E277929ADB4}"/>
          </ac:inkMkLst>
        </pc:inkChg>
        <pc:inkChg chg="add del">
          <ac:chgData name="Ángel M. Delgado Vázquez" userId="dc42bedc-6d70-4056-ac20-bed04b95cc51" providerId="ADAL" clId="{69563058-5470-7049-8308-45F5BC6895F6}" dt="2019-06-05T22:31:02.859" v="196"/>
          <ac:inkMkLst>
            <pc:docMk/>
            <pc:sldMk cId="2211571099" sldId="320"/>
            <ac:inkMk id="47" creationId="{AC01C925-2CFD-4B40-9743-F0DED18C369B}"/>
          </ac:inkMkLst>
        </pc:inkChg>
        <pc:inkChg chg="add del">
          <ac:chgData name="Ángel M. Delgado Vázquez" userId="dc42bedc-6d70-4056-ac20-bed04b95cc51" providerId="ADAL" clId="{69563058-5470-7049-8308-45F5BC6895F6}" dt="2019-06-05T22:31:02.859" v="196"/>
          <ac:inkMkLst>
            <pc:docMk/>
            <pc:sldMk cId="2211571099" sldId="320"/>
            <ac:inkMk id="48" creationId="{20958AFF-0E6B-3A41-AE7D-DF9B750A4E03}"/>
          </ac:inkMkLst>
        </pc:inkChg>
        <pc:inkChg chg="add del reco">
          <ac:chgData name="Ángel M. Delgado Vázquez" userId="dc42bedc-6d70-4056-ac20-bed04b95cc51" providerId="ADAL" clId="{69563058-5470-7049-8308-45F5BC6895F6}" dt="2019-06-05T22:31:05.502" v="201"/>
          <ac:inkMkLst>
            <pc:docMk/>
            <pc:sldMk cId="2211571099" sldId="320"/>
            <ac:inkMk id="49" creationId="{4408F14D-13E2-5F48-B4FA-9971BD7C724E}"/>
          </ac:inkMkLst>
        </pc:inkChg>
        <pc:inkChg chg="add del">
          <ac:chgData name="Ángel M. Delgado Vázquez" userId="dc42bedc-6d70-4056-ac20-bed04b95cc51" providerId="ADAL" clId="{69563058-5470-7049-8308-45F5BC6895F6}" dt="2019-06-05T22:31:05.502" v="201"/>
          <ac:inkMkLst>
            <pc:docMk/>
            <pc:sldMk cId="2211571099" sldId="320"/>
            <ac:inkMk id="51" creationId="{FA3733C8-ABCF-364D-AE85-5E3940748C6B}"/>
          </ac:inkMkLst>
        </pc:inkChg>
        <pc:inkChg chg="add del">
          <ac:chgData name="Ángel M. Delgado Vázquez" userId="dc42bedc-6d70-4056-ac20-bed04b95cc51" providerId="ADAL" clId="{69563058-5470-7049-8308-45F5BC6895F6}" dt="2019-06-05T22:31:05.502" v="201"/>
          <ac:inkMkLst>
            <pc:docMk/>
            <pc:sldMk cId="2211571099" sldId="320"/>
            <ac:inkMk id="52" creationId="{9144CFD1-4103-994E-9F8F-E7A0E0F37131}"/>
          </ac:inkMkLst>
        </pc:inkChg>
        <pc:inkChg chg="add del">
          <ac:chgData name="Ángel M. Delgado Vázquez" userId="dc42bedc-6d70-4056-ac20-bed04b95cc51" providerId="ADAL" clId="{69563058-5470-7049-8308-45F5BC6895F6}" dt="2019-06-05T22:31:05.502" v="201"/>
          <ac:inkMkLst>
            <pc:docMk/>
            <pc:sldMk cId="2211571099" sldId="320"/>
            <ac:inkMk id="53" creationId="{E90F331C-5A0E-D047-8C00-EEB7F15941D2}"/>
          </ac:inkMkLst>
        </pc:inkChg>
        <pc:inkChg chg="add del">
          <ac:chgData name="Ángel M. Delgado Vázquez" userId="dc42bedc-6d70-4056-ac20-bed04b95cc51" providerId="ADAL" clId="{69563058-5470-7049-8308-45F5BC6895F6}" dt="2019-06-05T22:31:05.502" v="201"/>
          <ac:inkMkLst>
            <pc:docMk/>
            <pc:sldMk cId="2211571099" sldId="320"/>
            <ac:inkMk id="54" creationId="{353F3451-CCD3-FA46-9C40-314244FDC603}"/>
          </ac:inkMkLst>
        </pc:inkChg>
        <pc:inkChg chg="add del reco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55" creationId="{2C06C3D1-5BAA-F34F-A32F-DE034BF5136D}"/>
          </ac:inkMkLst>
        </pc:inkChg>
        <pc:inkChg chg="add del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57" creationId="{5BE3F8AE-9A37-9B40-918D-FAE6D44169BC}"/>
          </ac:inkMkLst>
        </pc:inkChg>
        <pc:inkChg chg="add del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58" creationId="{5EBB2074-760B-FF4E-B03C-1922F58C3683}"/>
          </ac:inkMkLst>
        </pc:inkChg>
        <pc:inkChg chg="add del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59" creationId="{1298B312-80F0-1E43-B593-1D1BEB57A450}"/>
          </ac:inkMkLst>
        </pc:inkChg>
        <pc:inkChg chg="add del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60" creationId="{4AC3703C-253A-8046-AA58-D9919059AB89}"/>
          </ac:inkMkLst>
        </pc:inkChg>
        <pc:inkChg chg="add del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61" creationId="{E8379C04-C86C-574F-8F66-70305E33C1FD}"/>
          </ac:inkMkLst>
        </pc:inkChg>
        <pc:inkChg chg="add reco">
          <ac:chgData name="Ángel M. Delgado Vázquez" userId="dc42bedc-6d70-4056-ac20-bed04b95cc51" providerId="ADAL" clId="{69563058-5470-7049-8308-45F5BC6895F6}" dt="2019-06-05T22:31:10.365" v="208"/>
          <ac:inkMkLst>
            <pc:docMk/>
            <pc:sldMk cId="2211571099" sldId="320"/>
            <ac:inkMk id="62" creationId="{2C4EC1AF-8790-9F4C-B224-AADA7983D6FF}"/>
          </ac:inkMkLst>
        </pc:inkChg>
      </pc:sldChg>
      <pc:sldChg chg="addSp delSp">
        <pc:chgData name="Ángel M. Delgado Vázquez" userId="dc42bedc-6d70-4056-ac20-bed04b95cc51" providerId="ADAL" clId="{69563058-5470-7049-8308-45F5BC6895F6}" dt="2019-06-05T22:06:37.220" v="34"/>
        <pc:sldMkLst>
          <pc:docMk/>
          <pc:sldMk cId="965667004" sldId="321"/>
        </pc:sldMkLst>
        <pc:inkChg chg="add del">
          <ac:chgData name="Ángel M. Delgado Vázquez" userId="dc42bedc-6d70-4056-ac20-bed04b95cc51" providerId="ADAL" clId="{69563058-5470-7049-8308-45F5BC6895F6}" dt="2019-06-05T22:06:02.358" v="31"/>
          <ac:inkMkLst>
            <pc:docMk/>
            <pc:sldMk cId="965667004" sldId="321"/>
            <ac:inkMk id="2" creationId="{0AFFC2A8-F216-F54A-972C-A0E9787C60AD}"/>
          </ac:inkMkLst>
        </pc:inkChg>
        <pc:inkChg chg="add del">
          <ac:chgData name="Ángel M. Delgado Vázquez" userId="dc42bedc-6d70-4056-ac20-bed04b95cc51" providerId="ADAL" clId="{69563058-5470-7049-8308-45F5BC6895F6}" dt="2019-06-05T22:06:37.220" v="34"/>
          <ac:inkMkLst>
            <pc:docMk/>
            <pc:sldMk cId="965667004" sldId="321"/>
            <ac:inkMk id="3" creationId="{6A1AC378-3964-9B47-B148-2EB31438909A}"/>
          </ac:inkMkLst>
        </pc:inkChg>
      </pc:sldChg>
      <pc:sldChg chg="addSp delSp modSp">
        <pc:chgData name="Ángel M. Delgado Vázquez" userId="dc42bedc-6d70-4056-ac20-bed04b95cc51" providerId="ADAL" clId="{69563058-5470-7049-8308-45F5BC6895F6}" dt="2019-06-05T22:08:57.267" v="115" actId="20577"/>
        <pc:sldMkLst>
          <pc:docMk/>
          <pc:sldMk cId="3095959827" sldId="322"/>
        </pc:sldMkLst>
        <pc:spChg chg="add del mod">
          <ac:chgData name="Ángel M. Delgado Vázquez" userId="dc42bedc-6d70-4056-ac20-bed04b95cc51" providerId="ADAL" clId="{69563058-5470-7049-8308-45F5BC6895F6}" dt="2019-06-05T22:08:57.267" v="115" actId="20577"/>
          <ac:spMkLst>
            <pc:docMk/>
            <pc:sldMk cId="3095959827" sldId="322"/>
            <ac:spMk id="3" creationId="{00000000-0000-0000-0000-000000000000}"/>
          </ac:spMkLst>
        </pc:spChg>
        <pc:inkChg chg="add del">
          <ac:chgData name="Ángel M. Delgado Vázquez" userId="dc42bedc-6d70-4056-ac20-bed04b95cc51" providerId="ADAL" clId="{69563058-5470-7049-8308-45F5BC6895F6}" dt="2019-06-05T22:07:07.766" v="44"/>
          <ac:inkMkLst>
            <pc:docMk/>
            <pc:sldMk cId="3095959827" sldId="322"/>
            <ac:inkMk id="4" creationId="{868D36CB-FB5F-BD4E-8AA6-912FDB3FA9A1}"/>
          </ac:inkMkLst>
        </pc:inkChg>
        <pc:inkChg chg="add del">
          <ac:chgData name="Ángel M. Delgado Vázquez" userId="dc42bedc-6d70-4056-ac20-bed04b95cc51" providerId="ADAL" clId="{69563058-5470-7049-8308-45F5BC6895F6}" dt="2019-06-05T22:07:06.674" v="43"/>
          <ac:inkMkLst>
            <pc:docMk/>
            <pc:sldMk cId="3095959827" sldId="322"/>
            <ac:inkMk id="5" creationId="{67815BB8-9C54-554B-8ADD-D54786CD8A7C}"/>
          </ac:inkMkLst>
        </pc:inkChg>
        <pc:inkChg chg="add del">
          <ac:chgData name="Ángel M. Delgado Vázquez" userId="dc42bedc-6d70-4056-ac20-bed04b95cc51" providerId="ADAL" clId="{69563058-5470-7049-8308-45F5BC6895F6}" dt="2019-06-05T22:07:04.944" v="42"/>
          <ac:inkMkLst>
            <pc:docMk/>
            <pc:sldMk cId="3095959827" sldId="322"/>
            <ac:inkMk id="6" creationId="{5D4B8004-E33E-9E45-BEF2-5FCD550674A3}"/>
          </ac:inkMkLst>
        </pc:inkChg>
        <pc:inkChg chg="add del">
          <ac:chgData name="Ángel M. Delgado Vázquez" userId="dc42bedc-6d70-4056-ac20-bed04b95cc51" providerId="ADAL" clId="{69563058-5470-7049-8308-45F5BC6895F6}" dt="2019-06-05T22:07:02.370" v="41"/>
          <ac:inkMkLst>
            <pc:docMk/>
            <pc:sldMk cId="3095959827" sldId="322"/>
            <ac:inkMk id="7" creationId="{2171B978-A044-EC49-9CF2-D22130874194}"/>
          </ac:inkMkLst>
        </pc:inkChg>
        <pc:inkChg chg="add del reco">
          <ac:chgData name="Ángel M. Delgado Vázquez" userId="dc42bedc-6d70-4056-ac20-bed04b95cc51" providerId="ADAL" clId="{69563058-5470-7049-8308-45F5BC6895F6}" dt="2019-06-05T22:07:02.370" v="41"/>
          <ac:inkMkLst>
            <pc:docMk/>
            <pc:sldMk cId="3095959827" sldId="322"/>
            <ac:inkMk id="8" creationId="{C692AE66-F9DA-E842-881E-F8AF13A0681A}"/>
          </ac:inkMkLst>
        </pc:inkChg>
        <pc:inkChg chg="add del">
          <ac:chgData name="Ángel M. Delgado Vázquez" userId="dc42bedc-6d70-4056-ac20-bed04b95cc51" providerId="ADAL" clId="{69563058-5470-7049-8308-45F5BC6895F6}" dt="2019-06-05T22:07:46.583" v="59"/>
          <ac:inkMkLst>
            <pc:docMk/>
            <pc:sldMk cId="3095959827" sldId="322"/>
            <ac:inkMk id="10" creationId="{C2D94BA9-6F94-9A4B-962F-FA646FEAB79B}"/>
          </ac:inkMkLst>
        </pc:inkChg>
        <pc:inkChg chg="add del">
          <ac:chgData name="Ángel M. Delgado Vázquez" userId="dc42bedc-6d70-4056-ac20-bed04b95cc51" providerId="ADAL" clId="{69563058-5470-7049-8308-45F5BC6895F6}" dt="2019-06-05T22:07:45.128" v="58"/>
          <ac:inkMkLst>
            <pc:docMk/>
            <pc:sldMk cId="3095959827" sldId="322"/>
            <ac:inkMk id="11" creationId="{491F40B3-734A-4645-A7C3-F9D020BAB2B9}"/>
          </ac:inkMkLst>
        </pc:inkChg>
        <pc:inkChg chg="add del reco">
          <ac:chgData name="Ángel M. Delgado Vázquez" userId="dc42bedc-6d70-4056-ac20-bed04b95cc51" providerId="ADAL" clId="{69563058-5470-7049-8308-45F5BC6895F6}" dt="2019-06-05T22:07:45.128" v="58"/>
          <ac:inkMkLst>
            <pc:docMk/>
            <pc:sldMk cId="3095959827" sldId="322"/>
            <ac:inkMk id="12" creationId="{C14EDDE7-94FA-6648-9E3C-734866A41B34}"/>
          </ac:inkMkLst>
        </pc:inkChg>
        <pc:inkChg chg="add del">
          <ac:chgData name="Ángel M. Delgado Vázquez" userId="dc42bedc-6d70-4056-ac20-bed04b95cc51" providerId="ADAL" clId="{69563058-5470-7049-8308-45F5BC6895F6}" dt="2019-06-05T22:08:01.966" v="78"/>
          <ac:inkMkLst>
            <pc:docMk/>
            <pc:sldMk cId="3095959827" sldId="322"/>
            <ac:inkMk id="14" creationId="{0486CF82-9EAF-C646-B8BF-AD1751639450}"/>
          </ac:inkMkLst>
        </pc:inkChg>
        <pc:inkChg chg="add del">
          <ac:chgData name="Ángel M. Delgado Vázquez" userId="dc42bedc-6d70-4056-ac20-bed04b95cc51" providerId="ADAL" clId="{69563058-5470-7049-8308-45F5BC6895F6}" dt="2019-06-05T22:07:57.756" v="77"/>
          <ac:inkMkLst>
            <pc:docMk/>
            <pc:sldMk cId="3095959827" sldId="322"/>
            <ac:inkMk id="15" creationId="{3408E6E4-412D-0E43-AF1B-CD0B08C1CFE1}"/>
          </ac:inkMkLst>
        </pc:inkChg>
        <pc:inkChg chg="add del">
          <ac:chgData name="Ángel M. Delgado Vázquez" userId="dc42bedc-6d70-4056-ac20-bed04b95cc51" providerId="ADAL" clId="{69563058-5470-7049-8308-45F5BC6895F6}" dt="2019-06-05T22:07:56.228" v="76"/>
          <ac:inkMkLst>
            <pc:docMk/>
            <pc:sldMk cId="3095959827" sldId="322"/>
            <ac:inkMk id="16" creationId="{3F58961D-1002-A34C-B575-C3E11E43353B}"/>
          </ac:inkMkLst>
        </pc:inkChg>
        <pc:inkChg chg="add del reco">
          <ac:chgData name="Ángel M. Delgado Vázquez" userId="dc42bedc-6d70-4056-ac20-bed04b95cc51" providerId="ADAL" clId="{69563058-5470-7049-8308-45F5BC6895F6}" dt="2019-06-05T22:07:56.228" v="76"/>
          <ac:inkMkLst>
            <pc:docMk/>
            <pc:sldMk cId="3095959827" sldId="322"/>
            <ac:inkMk id="17" creationId="{42D9717F-7A11-6647-A291-AB118762EB71}"/>
          </ac:inkMkLst>
        </pc:inkChg>
        <pc:inkChg chg="add del">
          <ac:chgData name="Ángel M. Delgado Vázquez" userId="dc42bedc-6d70-4056-ac20-bed04b95cc51" providerId="ADAL" clId="{69563058-5470-7049-8308-45F5BC6895F6}" dt="2019-06-05T22:07:55.792" v="75"/>
          <ac:inkMkLst>
            <pc:docMk/>
            <pc:sldMk cId="3095959827" sldId="322"/>
            <ac:inkMk id="19" creationId="{4782BA18-50DC-904E-9BC8-2A9F446433B9}"/>
          </ac:inkMkLst>
        </pc:inkChg>
        <pc:inkChg chg="add del">
          <ac:chgData name="Ángel M. Delgado Vázquez" userId="dc42bedc-6d70-4056-ac20-bed04b95cc51" providerId="ADAL" clId="{69563058-5470-7049-8308-45F5BC6895F6}" dt="2019-06-05T22:07:55.550" v="74"/>
          <ac:inkMkLst>
            <pc:docMk/>
            <pc:sldMk cId="3095959827" sldId="322"/>
            <ac:inkMk id="20" creationId="{781B0BAB-D274-AE41-92EF-7532CED13042}"/>
          </ac:inkMkLst>
        </pc:inkChg>
        <pc:inkChg chg="add del">
          <ac:chgData name="Ángel M. Delgado Vázquez" userId="dc42bedc-6d70-4056-ac20-bed04b95cc51" providerId="ADAL" clId="{69563058-5470-7049-8308-45F5BC6895F6}" dt="2019-06-05T22:07:55.301" v="73"/>
          <ac:inkMkLst>
            <pc:docMk/>
            <pc:sldMk cId="3095959827" sldId="322"/>
            <ac:inkMk id="21" creationId="{773B5476-4169-564B-97A6-233F22F4EF00}"/>
          </ac:inkMkLst>
        </pc:inkChg>
        <pc:inkChg chg="add del">
          <ac:chgData name="Ángel M. Delgado Vázquez" userId="dc42bedc-6d70-4056-ac20-bed04b95cc51" providerId="ADAL" clId="{69563058-5470-7049-8308-45F5BC6895F6}" dt="2019-06-05T22:07:55.025" v="72"/>
          <ac:inkMkLst>
            <pc:docMk/>
            <pc:sldMk cId="3095959827" sldId="322"/>
            <ac:inkMk id="22" creationId="{A3204AEE-4CF5-164D-A574-E1574119DCE7}"/>
          </ac:inkMkLst>
        </pc:inkChg>
        <pc:inkChg chg="add del">
          <ac:chgData name="Ángel M. Delgado Vázquez" userId="dc42bedc-6d70-4056-ac20-bed04b95cc51" providerId="ADAL" clId="{69563058-5470-7049-8308-45F5BC6895F6}" dt="2019-06-05T22:07:53.774" v="71"/>
          <ac:inkMkLst>
            <pc:docMk/>
            <pc:sldMk cId="3095959827" sldId="322"/>
            <ac:inkMk id="23" creationId="{F0D9A35E-5D4C-5442-9512-EBD7FFB8B651}"/>
          </ac:inkMkLst>
        </pc:inkChg>
        <pc:inkChg chg="add del reco">
          <ac:chgData name="Ángel M. Delgado Vázquez" userId="dc42bedc-6d70-4056-ac20-bed04b95cc51" providerId="ADAL" clId="{69563058-5470-7049-8308-45F5BC6895F6}" dt="2019-06-05T22:07:53.774" v="71"/>
          <ac:inkMkLst>
            <pc:docMk/>
            <pc:sldMk cId="3095959827" sldId="322"/>
            <ac:inkMk id="24" creationId="{5FE2A729-991D-9947-95F7-03A6EA5BB08E}"/>
          </ac:inkMkLst>
        </pc:inkChg>
        <pc:inkChg chg="add del">
          <ac:chgData name="Ángel M. Delgado Vázquez" userId="dc42bedc-6d70-4056-ac20-bed04b95cc51" providerId="ADAL" clId="{69563058-5470-7049-8308-45F5BC6895F6}" dt="2019-06-05T22:08:16.623" v="103"/>
          <ac:inkMkLst>
            <pc:docMk/>
            <pc:sldMk cId="3095959827" sldId="322"/>
            <ac:inkMk id="26" creationId="{F5263A64-2640-7148-BA92-C7AE32213B2C}"/>
          </ac:inkMkLst>
        </pc:inkChg>
        <pc:inkChg chg="add del">
          <ac:chgData name="Ángel M. Delgado Vázquez" userId="dc42bedc-6d70-4056-ac20-bed04b95cc51" providerId="ADAL" clId="{69563058-5470-7049-8308-45F5BC6895F6}" dt="2019-06-05T22:08:16.069" v="102"/>
          <ac:inkMkLst>
            <pc:docMk/>
            <pc:sldMk cId="3095959827" sldId="322"/>
            <ac:inkMk id="27" creationId="{751439A0-9A33-1042-8904-5E5C2D32ABE7}"/>
          </ac:inkMkLst>
        </pc:inkChg>
        <pc:inkChg chg="add del">
          <ac:chgData name="Ángel M. Delgado Vázquez" userId="dc42bedc-6d70-4056-ac20-bed04b95cc51" providerId="ADAL" clId="{69563058-5470-7049-8308-45F5BC6895F6}" dt="2019-06-05T22:08:15.557" v="101"/>
          <ac:inkMkLst>
            <pc:docMk/>
            <pc:sldMk cId="3095959827" sldId="322"/>
            <ac:inkMk id="28" creationId="{8DB37C29-F2E2-A949-8138-C3DBF4BE01C9}"/>
          </ac:inkMkLst>
        </pc:inkChg>
        <pc:inkChg chg="add del reco">
          <ac:chgData name="Ángel M. Delgado Vázquez" userId="dc42bedc-6d70-4056-ac20-bed04b95cc51" providerId="ADAL" clId="{69563058-5470-7049-8308-45F5BC6895F6}" dt="2019-06-05T22:08:15.557" v="101"/>
          <ac:inkMkLst>
            <pc:docMk/>
            <pc:sldMk cId="3095959827" sldId="322"/>
            <ac:inkMk id="29" creationId="{061725BF-070A-C742-8625-3B928FE14911}"/>
          </ac:inkMkLst>
        </pc:inkChg>
        <pc:inkChg chg="add del">
          <ac:chgData name="Ángel M. Delgado Vázquez" userId="dc42bedc-6d70-4056-ac20-bed04b95cc51" providerId="ADAL" clId="{69563058-5470-7049-8308-45F5BC6895F6}" dt="2019-06-05T22:08:14.934" v="100"/>
          <ac:inkMkLst>
            <pc:docMk/>
            <pc:sldMk cId="3095959827" sldId="322"/>
            <ac:inkMk id="31" creationId="{C92EBD34-F587-5C4B-8A8A-1009097B2BD9}"/>
          </ac:inkMkLst>
        </pc:inkChg>
        <pc:inkChg chg="add del">
          <ac:chgData name="Ángel M. Delgado Vázquez" userId="dc42bedc-6d70-4056-ac20-bed04b95cc51" providerId="ADAL" clId="{69563058-5470-7049-8308-45F5BC6895F6}" dt="2019-06-05T22:08:14.311" v="99"/>
          <ac:inkMkLst>
            <pc:docMk/>
            <pc:sldMk cId="3095959827" sldId="322"/>
            <ac:inkMk id="32" creationId="{2A14C567-9CB7-3741-9542-E7EEAEF071A7}"/>
          </ac:inkMkLst>
        </pc:inkChg>
        <pc:inkChg chg="add del">
          <ac:chgData name="Ángel M. Delgado Vázquez" userId="dc42bedc-6d70-4056-ac20-bed04b95cc51" providerId="ADAL" clId="{69563058-5470-7049-8308-45F5BC6895F6}" dt="2019-06-05T22:08:13.726" v="98"/>
          <ac:inkMkLst>
            <pc:docMk/>
            <pc:sldMk cId="3095959827" sldId="322"/>
            <ac:inkMk id="33" creationId="{A58C0035-5BA5-5245-83EC-145DB4876AFA}"/>
          </ac:inkMkLst>
        </pc:inkChg>
        <pc:inkChg chg="add del">
          <ac:chgData name="Ángel M. Delgado Vázquez" userId="dc42bedc-6d70-4056-ac20-bed04b95cc51" providerId="ADAL" clId="{69563058-5470-7049-8308-45F5BC6895F6}" dt="2019-06-05T22:08:13.151" v="97"/>
          <ac:inkMkLst>
            <pc:docMk/>
            <pc:sldMk cId="3095959827" sldId="322"/>
            <ac:inkMk id="34" creationId="{2FCB0968-11CF-2B43-9333-5443233CDEBC}"/>
          </ac:inkMkLst>
        </pc:inkChg>
        <pc:inkChg chg="add del">
          <ac:chgData name="Ángel M. Delgado Vázquez" userId="dc42bedc-6d70-4056-ac20-bed04b95cc51" providerId="ADAL" clId="{69563058-5470-7049-8308-45F5BC6895F6}" dt="2019-06-05T22:08:12.572" v="96"/>
          <ac:inkMkLst>
            <pc:docMk/>
            <pc:sldMk cId="3095959827" sldId="322"/>
            <ac:inkMk id="35" creationId="{2476811A-0884-3544-95BA-D53965A4AC02}"/>
          </ac:inkMkLst>
        </pc:inkChg>
        <pc:inkChg chg="add del">
          <ac:chgData name="Ángel M. Delgado Vázquez" userId="dc42bedc-6d70-4056-ac20-bed04b95cc51" providerId="ADAL" clId="{69563058-5470-7049-8308-45F5BC6895F6}" dt="2019-06-05T22:08:12.091" v="95"/>
          <ac:inkMkLst>
            <pc:docMk/>
            <pc:sldMk cId="3095959827" sldId="322"/>
            <ac:inkMk id="36" creationId="{3AACC573-5D3F-5644-B2EF-4D1AE50782CB}"/>
          </ac:inkMkLst>
        </pc:inkChg>
        <pc:inkChg chg="add del">
          <ac:chgData name="Ángel M. Delgado Vázquez" userId="dc42bedc-6d70-4056-ac20-bed04b95cc51" providerId="ADAL" clId="{69563058-5470-7049-8308-45F5BC6895F6}" dt="2019-06-05T22:08:11.361" v="94"/>
          <ac:inkMkLst>
            <pc:docMk/>
            <pc:sldMk cId="3095959827" sldId="322"/>
            <ac:inkMk id="37" creationId="{76A7256E-B0F1-4C4C-8B52-EC363DD7607A}"/>
          </ac:inkMkLst>
        </pc:inkChg>
        <pc:inkChg chg="add del">
          <ac:chgData name="Ángel M. Delgado Vázquez" userId="dc42bedc-6d70-4056-ac20-bed04b95cc51" providerId="ADAL" clId="{69563058-5470-7049-8308-45F5BC6895F6}" dt="2019-06-05T22:08:10.284" v="93"/>
          <ac:inkMkLst>
            <pc:docMk/>
            <pc:sldMk cId="3095959827" sldId="322"/>
            <ac:inkMk id="38" creationId="{6BAA22F0-491A-6546-A4F3-EB27E97E2913}"/>
          </ac:inkMkLst>
        </pc:inkChg>
        <pc:inkChg chg="add del reco">
          <ac:chgData name="Ángel M. Delgado Vázquez" userId="dc42bedc-6d70-4056-ac20-bed04b95cc51" providerId="ADAL" clId="{69563058-5470-7049-8308-45F5BC6895F6}" dt="2019-06-05T22:08:10.284" v="93"/>
          <ac:inkMkLst>
            <pc:docMk/>
            <pc:sldMk cId="3095959827" sldId="322"/>
            <ac:inkMk id="39" creationId="{187538A3-351B-194D-BE77-6352E960F94F}"/>
          </ac:inkMkLst>
        </pc:inkChg>
        <pc:inkChg chg="add del">
          <ac:chgData name="Ángel M. Delgado Vázquez" userId="dc42bedc-6d70-4056-ac20-bed04b95cc51" providerId="ADAL" clId="{69563058-5470-7049-8308-45F5BC6895F6}" dt="2019-06-05T22:08:55.546" v="113"/>
          <ac:inkMkLst>
            <pc:docMk/>
            <pc:sldMk cId="3095959827" sldId="322"/>
            <ac:inkMk id="41" creationId="{3E2AB994-1942-AD44-988F-1B560050D1F9}"/>
          </ac:inkMkLst>
        </pc:inkChg>
        <pc:inkChg chg="add del">
          <ac:chgData name="Ángel M. Delgado Vázquez" userId="dc42bedc-6d70-4056-ac20-bed04b95cc51" providerId="ADAL" clId="{69563058-5470-7049-8308-45F5BC6895F6}" dt="2019-06-05T22:08:54.636" v="112"/>
          <ac:inkMkLst>
            <pc:docMk/>
            <pc:sldMk cId="3095959827" sldId="322"/>
            <ac:inkMk id="42" creationId="{7186503B-580B-A248-BB1C-0BF9E4A738EC}"/>
          </ac:inkMkLst>
        </pc:inkChg>
        <pc:inkChg chg="add del">
          <ac:chgData name="Ángel M. Delgado Vázquez" userId="dc42bedc-6d70-4056-ac20-bed04b95cc51" providerId="ADAL" clId="{69563058-5470-7049-8308-45F5BC6895F6}" dt="2019-06-05T22:08:54.108" v="111"/>
          <ac:inkMkLst>
            <pc:docMk/>
            <pc:sldMk cId="3095959827" sldId="322"/>
            <ac:inkMk id="43" creationId="{746A5778-009A-054F-B866-8C0CAB63BB13}"/>
          </ac:inkMkLst>
        </pc:inkChg>
        <pc:inkChg chg="add del">
          <ac:chgData name="Ángel M. Delgado Vázquez" userId="dc42bedc-6d70-4056-ac20-bed04b95cc51" providerId="ADAL" clId="{69563058-5470-7049-8308-45F5BC6895F6}" dt="2019-06-05T22:08:53.283" v="110"/>
          <ac:inkMkLst>
            <pc:docMk/>
            <pc:sldMk cId="3095959827" sldId="322"/>
            <ac:inkMk id="44" creationId="{20A756B2-0F41-7D4B-B7E8-2C7B40F9B005}"/>
          </ac:inkMkLst>
        </pc:inkChg>
        <pc:inkChg chg="add del reco">
          <ac:chgData name="Ángel M. Delgado Vázquez" userId="dc42bedc-6d70-4056-ac20-bed04b95cc51" providerId="ADAL" clId="{69563058-5470-7049-8308-45F5BC6895F6}" dt="2019-06-05T22:08:53.283" v="110"/>
          <ac:inkMkLst>
            <pc:docMk/>
            <pc:sldMk cId="3095959827" sldId="322"/>
            <ac:inkMk id="45" creationId="{26BA0512-D29E-7041-885F-AC7CE50A8FE5}"/>
          </ac:inkMkLst>
        </pc:inkChg>
      </pc:sldChg>
      <pc:sldChg chg="addSp delSp">
        <pc:chgData name="Ángel M. Delgado Vázquez" userId="dc42bedc-6d70-4056-ac20-bed04b95cc51" providerId="ADAL" clId="{69563058-5470-7049-8308-45F5BC6895F6}" dt="2019-06-05T22:09:14.896" v="118"/>
        <pc:sldMkLst>
          <pc:docMk/>
          <pc:sldMk cId="2710678241" sldId="328"/>
        </pc:sldMkLst>
        <pc:inkChg chg="add del">
          <ac:chgData name="Ángel M. Delgado Vázquez" userId="dc42bedc-6d70-4056-ac20-bed04b95cc51" providerId="ADAL" clId="{69563058-5470-7049-8308-45F5BC6895F6}" dt="2019-06-05T22:09:14.896" v="118"/>
          <ac:inkMkLst>
            <pc:docMk/>
            <pc:sldMk cId="2710678241" sldId="328"/>
            <ac:inkMk id="2" creationId="{6C9A0F70-63D3-F94E-8D71-E481823564A1}"/>
          </ac:inkMkLst>
        </pc:inkChg>
      </pc:sldChg>
      <pc:sldChg chg="addSp delSp modSp">
        <pc:chgData name="Ángel M. Delgado Vázquez" userId="dc42bedc-6d70-4056-ac20-bed04b95cc51" providerId="ADAL" clId="{69563058-5470-7049-8308-45F5BC6895F6}" dt="2019-06-06T09:33:32.257" v="317" actId="14100"/>
        <pc:sldMkLst>
          <pc:docMk/>
          <pc:sldMk cId="3997523686" sldId="396"/>
        </pc:sldMkLst>
        <pc:picChg chg="add mod">
          <ac:chgData name="Ángel M. Delgado Vázquez" userId="dc42bedc-6d70-4056-ac20-bed04b95cc51" providerId="ADAL" clId="{69563058-5470-7049-8308-45F5BC6895F6}" dt="2019-06-06T09:33:32.257" v="317" actId="14100"/>
          <ac:picMkLst>
            <pc:docMk/>
            <pc:sldMk cId="3997523686" sldId="396"/>
            <ac:picMk id="39" creationId="{52743365-941B-B946-A3DD-8CD3A84F725B}"/>
          </ac:picMkLst>
        </pc:picChg>
        <pc:inkChg chg="add del">
          <ac:chgData name="Ángel M. Delgado Vázquez" userId="dc42bedc-6d70-4056-ac20-bed04b95cc51" providerId="ADAL" clId="{69563058-5470-7049-8308-45F5BC6895F6}" dt="2019-06-06T09:30:08.836" v="257"/>
          <ac:inkMkLst>
            <pc:docMk/>
            <pc:sldMk cId="3997523686" sldId="396"/>
            <ac:inkMk id="2" creationId="{0DF90354-5687-874C-B1B0-582E149917D0}"/>
          </ac:inkMkLst>
        </pc:inkChg>
        <pc:inkChg chg="add del">
          <ac:chgData name="Ángel M. Delgado Vázquez" userId="dc42bedc-6d70-4056-ac20-bed04b95cc51" providerId="ADAL" clId="{69563058-5470-7049-8308-45F5BC6895F6}" dt="2019-06-06T09:30:08.173" v="256"/>
          <ac:inkMkLst>
            <pc:docMk/>
            <pc:sldMk cId="3997523686" sldId="396"/>
            <ac:inkMk id="3" creationId="{B94EB582-81C3-024C-ADCA-D30DEB7CDF48}"/>
          </ac:inkMkLst>
        </pc:inkChg>
        <pc:inkChg chg="add del reco">
          <ac:chgData name="Ángel M. Delgado Vázquez" userId="dc42bedc-6d70-4056-ac20-bed04b95cc51" providerId="ADAL" clId="{69563058-5470-7049-8308-45F5BC6895F6}" dt="2019-06-06T09:30:08.173" v="256"/>
          <ac:inkMkLst>
            <pc:docMk/>
            <pc:sldMk cId="3997523686" sldId="396"/>
            <ac:inkMk id="4" creationId="{3CD9A5F3-A10A-6940-9821-83638FA5803C}"/>
          </ac:inkMkLst>
        </pc:inkChg>
        <pc:inkChg chg="add del">
          <ac:chgData name="Ángel M. Delgado Vázquez" userId="dc42bedc-6d70-4056-ac20-bed04b95cc51" providerId="ADAL" clId="{69563058-5470-7049-8308-45F5BC6895F6}" dt="2019-06-06T09:30:19.549" v="264"/>
          <ac:inkMkLst>
            <pc:docMk/>
            <pc:sldMk cId="3997523686" sldId="396"/>
            <ac:inkMk id="8" creationId="{CAF6FAB0-87C2-FF47-81B8-C1E5E659F458}"/>
          </ac:inkMkLst>
        </pc:inkChg>
        <pc:inkChg chg="add del">
          <ac:chgData name="Ángel M. Delgado Vázquez" userId="dc42bedc-6d70-4056-ac20-bed04b95cc51" providerId="ADAL" clId="{69563058-5470-7049-8308-45F5BC6895F6}" dt="2019-06-06T09:30:18.986" v="263"/>
          <ac:inkMkLst>
            <pc:docMk/>
            <pc:sldMk cId="3997523686" sldId="396"/>
            <ac:inkMk id="9" creationId="{CA8AAEE1-BD39-A04C-94E5-1E2448CBFF40}"/>
          </ac:inkMkLst>
        </pc:inkChg>
        <pc:inkChg chg="add del reco">
          <ac:chgData name="Ángel M. Delgado Vázquez" userId="dc42bedc-6d70-4056-ac20-bed04b95cc51" providerId="ADAL" clId="{69563058-5470-7049-8308-45F5BC6895F6}" dt="2019-06-06T09:30:18.986" v="263"/>
          <ac:inkMkLst>
            <pc:docMk/>
            <pc:sldMk cId="3997523686" sldId="396"/>
            <ac:inkMk id="10" creationId="{D3C2F7B1-2867-1D46-B7E5-BB641B54E805}"/>
          </ac:inkMkLst>
        </pc:inkChg>
        <pc:inkChg chg="add del">
          <ac:chgData name="Ángel M. Delgado Vázquez" userId="dc42bedc-6d70-4056-ac20-bed04b95cc51" providerId="ADAL" clId="{69563058-5470-7049-8308-45F5BC6895F6}" dt="2019-06-06T09:30:44.180" v="285"/>
          <ac:inkMkLst>
            <pc:docMk/>
            <pc:sldMk cId="3997523686" sldId="396"/>
            <ac:inkMk id="12" creationId="{BD331092-E603-7B46-BFEA-3A92DA381ADC}"/>
          </ac:inkMkLst>
        </pc:inkChg>
        <pc:inkChg chg="add del">
          <ac:chgData name="Ángel M. Delgado Vázquez" userId="dc42bedc-6d70-4056-ac20-bed04b95cc51" providerId="ADAL" clId="{69563058-5470-7049-8308-45F5BC6895F6}" dt="2019-06-06T09:30:42.956" v="284"/>
          <ac:inkMkLst>
            <pc:docMk/>
            <pc:sldMk cId="3997523686" sldId="396"/>
            <ac:inkMk id="13" creationId="{5AC39EA7-AF08-2644-B226-439D56B0E2A7}"/>
          </ac:inkMkLst>
        </pc:inkChg>
        <pc:inkChg chg="add del">
          <ac:chgData name="Ángel M. Delgado Vázquez" userId="dc42bedc-6d70-4056-ac20-bed04b95cc51" providerId="ADAL" clId="{69563058-5470-7049-8308-45F5BC6895F6}" dt="2019-06-06T09:30:41.997" v="283"/>
          <ac:inkMkLst>
            <pc:docMk/>
            <pc:sldMk cId="3997523686" sldId="396"/>
            <ac:inkMk id="14" creationId="{698119DE-E3BB-A549-B125-AE822DF8500A}"/>
          </ac:inkMkLst>
        </pc:inkChg>
        <pc:inkChg chg="add del">
          <ac:chgData name="Ángel M. Delgado Vázquez" userId="dc42bedc-6d70-4056-ac20-bed04b95cc51" providerId="ADAL" clId="{69563058-5470-7049-8308-45F5BC6895F6}" dt="2019-06-06T09:30:41.029" v="282"/>
          <ac:inkMkLst>
            <pc:docMk/>
            <pc:sldMk cId="3997523686" sldId="396"/>
            <ac:inkMk id="15" creationId="{D9346E88-C3FC-684F-B11E-706140F3987A}"/>
          </ac:inkMkLst>
        </pc:inkChg>
        <pc:inkChg chg="add del">
          <ac:chgData name="Ángel M. Delgado Vázquez" userId="dc42bedc-6d70-4056-ac20-bed04b95cc51" providerId="ADAL" clId="{69563058-5470-7049-8308-45F5BC6895F6}" dt="2019-06-06T09:30:40.007" v="281"/>
          <ac:inkMkLst>
            <pc:docMk/>
            <pc:sldMk cId="3997523686" sldId="396"/>
            <ac:inkMk id="16" creationId="{48C679F4-F141-8D49-B88F-46E4CD166796}"/>
          </ac:inkMkLst>
        </pc:inkChg>
        <pc:inkChg chg="add del">
          <ac:chgData name="Ángel M. Delgado Vázquez" userId="dc42bedc-6d70-4056-ac20-bed04b95cc51" providerId="ADAL" clId="{69563058-5470-7049-8308-45F5BC6895F6}" dt="2019-06-06T09:30:38.176" v="280"/>
          <ac:inkMkLst>
            <pc:docMk/>
            <pc:sldMk cId="3997523686" sldId="396"/>
            <ac:inkMk id="17" creationId="{92E660A6-4BB9-8F4D-BF15-5010AEDC3108}"/>
          </ac:inkMkLst>
        </pc:inkChg>
        <pc:inkChg chg="add del">
          <ac:chgData name="Ángel M. Delgado Vázquez" userId="dc42bedc-6d70-4056-ac20-bed04b95cc51" providerId="ADAL" clId="{69563058-5470-7049-8308-45F5BC6895F6}" dt="2019-06-06T09:30:37.118" v="279"/>
          <ac:inkMkLst>
            <pc:docMk/>
            <pc:sldMk cId="3997523686" sldId="396"/>
            <ac:inkMk id="18" creationId="{07AA7049-52F2-C44D-9ADB-4640817DE0DE}"/>
          </ac:inkMkLst>
        </pc:inkChg>
        <pc:inkChg chg="add del">
          <ac:chgData name="Ángel M. Delgado Vázquez" userId="dc42bedc-6d70-4056-ac20-bed04b95cc51" providerId="ADAL" clId="{69563058-5470-7049-8308-45F5BC6895F6}" dt="2019-06-06T09:30:35.109" v="278"/>
          <ac:inkMkLst>
            <pc:docMk/>
            <pc:sldMk cId="3997523686" sldId="396"/>
            <ac:inkMk id="19" creationId="{A3FCC1DC-4CAD-4F4D-9EB8-3520DE3E4E31}"/>
          </ac:inkMkLst>
        </pc:inkChg>
        <pc:inkChg chg="add del">
          <ac:chgData name="Ángel M. Delgado Vázquez" userId="dc42bedc-6d70-4056-ac20-bed04b95cc51" providerId="ADAL" clId="{69563058-5470-7049-8308-45F5BC6895F6}" dt="2019-06-06T09:30:33.186" v="277"/>
          <ac:inkMkLst>
            <pc:docMk/>
            <pc:sldMk cId="3997523686" sldId="396"/>
            <ac:inkMk id="20" creationId="{04EA466C-85C7-1C44-9822-8DD586CAFDDA}"/>
          </ac:inkMkLst>
        </pc:inkChg>
        <pc:inkChg chg="add del">
          <ac:chgData name="Ángel M. Delgado Vázquez" userId="dc42bedc-6d70-4056-ac20-bed04b95cc51" providerId="ADAL" clId="{69563058-5470-7049-8308-45F5BC6895F6}" dt="2019-06-06T09:30:30.877" v="276"/>
          <ac:inkMkLst>
            <pc:docMk/>
            <pc:sldMk cId="3997523686" sldId="396"/>
            <ac:inkMk id="21" creationId="{38D9BAF2-75F1-3F40-A362-18D0942D3FFE}"/>
          </ac:inkMkLst>
        </pc:inkChg>
        <pc:inkChg chg="add del reco">
          <ac:chgData name="Ángel M. Delgado Vázquez" userId="dc42bedc-6d70-4056-ac20-bed04b95cc51" providerId="ADAL" clId="{69563058-5470-7049-8308-45F5BC6895F6}" dt="2019-06-06T09:30:30.877" v="276"/>
          <ac:inkMkLst>
            <pc:docMk/>
            <pc:sldMk cId="3997523686" sldId="396"/>
            <ac:inkMk id="22" creationId="{9BD15E5E-0910-604C-9F3E-57320B669CEE}"/>
          </ac:inkMkLst>
        </pc:inkChg>
        <pc:inkChg chg="add del">
          <ac:chgData name="Ángel M. Delgado Vázquez" userId="dc42bedc-6d70-4056-ac20-bed04b95cc51" providerId="ADAL" clId="{69563058-5470-7049-8308-45F5BC6895F6}" dt="2019-06-06T09:31:11.143" v="313"/>
          <ac:inkMkLst>
            <pc:docMk/>
            <pc:sldMk cId="3997523686" sldId="396"/>
            <ac:inkMk id="24" creationId="{FD026A16-400D-2147-8C0E-E550FCD88D0F}"/>
          </ac:inkMkLst>
        </pc:inkChg>
        <pc:inkChg chg="add del">
          <ac:chgData name="Ángel M. Delgado Vázquez" userId="dc42bedc-6d70-4056-ac20-bed04b95cc51" providerId="ADAL" clId="{69563058-5470-7049-8308-45F5BC6895F6}" dt="2019-06-06T09:31:10.166" v="312"/>
          <ac:inkMkLst>
            <pc:docMk/>
            <pc:sldMk cId="3997523686" sldId="396"/>
            <ac:inkMk id="25" creationId="{E59A6408-7CDA-A042-B551-C8A8B454E550}"/>
          </ac:inkMkLst>
        </pc:inkChg>
        <pc:inkChg chg="add del">
          <ac:chgData name="Ángel M. Delgado Vázquez" userId="dc42bedc-6d70-4056-ac20-bed04b95cc51" providerId="ADAL" clId="{69563058-5470-7049-8308-45F5BC6895F6}" dt="2019-06-06T09:31:09.254" v="311"/>
          <ac:inkMkLst>
            <pc:docMk/>
            <pc:sldMk cId="3997523686" sldId="396"/>
            <ac:inkMk id="26" creationId="{7DD683A8-93F7-D843-A26B-C9949B098D41}"/>
          </ac:inkMkLst>
        </pc:inkChg>
        <pc:inkChg chg="add del">
          <ac:chgData name="Ángel M. Delgado Vázquez" userId="dc42bedc-6d70-4056-ac20-bed04b95cc51" providerId="ADAL" clId="{69563058-5470-7049-8308-45F5BC6895F6}" dt="2019-06-06T09:31:08.361" v="310"/>
          <ac:inkMkLst>
            <pc:docMk/>
            <pc:sldMk cId="3997523686" sldId="396"/>
            <ac:inkMk id="27" creationId="{A677DD92-1E00-F049-94E7-9113BB8239D9}"/>
          </ac:inkMkLst>
        </pc:inkChg>
        <pc:inkChg chg="add del">
          <ac:chgData name="Ángel M. Delgado Vázquez" userId="dc42bedc-6d70-4056-ac20-bed04b95cc51" providerId="ADAL" clId="{69563058-5470-7049-8308-45F5BC6895F6}" dt="2019-06-06T09:31:07.256" v="309"/>
          <ac:inkMkLst>
            <pc:docMk/>
            <pc:sldMk cId="3997523686" sldId="396"/>
            <ac:inkMk id="28" creationId="{A30DFCCF-9D68-8349-BA96-FC44326B9928}"/>
          </ac:inkMkLst>
        </pc:inkChg>
        <pc:inkChg chg="add del">
          <ac:chgData name="Ángel M. Delgado Vázquez" userId="dc42bedc-6d70-4056-ac20-bed04b95cc51" providerId="ADAL" clId="{69563058-5470-7049-8308-45F5BC6895F6}" dt="2019-06-06T09:31:06.755" v="308"/>
          <ac:inkMkLst>
            <pc:docMk/>
            <pc:sldMk cId="3997523686" sldId="396"/>
            <ac:inkMk id="29" creationId="{91C23429-7D9E-C942-9316-FBEE5B48F2FD}"/>
          </ac:inkMkLst>
        </pc:inkChg>
        <pc:inkChg chg="add del">
          <ac:chgData name="Ángel M. Delgado Vázquez" userId="dc42bedc-6d70-4056-ac20-bed04b95cc51" providerId="ADAL" clId="{69563058-5470-7049-8308-45F5BC6895F6}" dt="2019-06-06T09:31:06.504" v="307"/>
          <ac:inkMkLst>
            <pc:docMk/>
            <pc:sldMk cId="3997523686" sldId="396"/>
            <ac:inkMk id="30" creationId="{C21E2711-9563-3E43-81DC-74D2461B4677}"/>
          </ac:inkMkLst>
        </pc:inkChg>
        <pc:inkChg chg="add del">
          <ac:chgData name="Ángel M. Delgado Vázquez" userId="dc42bedc-6d70-4056-ac20-bed04b95cc51" providerId="ADAL" clId="{69563058-5470-7049-8308-45F5BC6895F6}" dt="2019-06-06T09:31:05.956" v="306"/>
          <ac:inkMkLst>
            <pc:docMk/>
            <pc:sldMk cId="3997523686" sldId="396"/>
            <ac:inkMk id="31" creationId="{F4E67C4D-22E7-AE49-B08A-81EDC0D2707F}"/>
          </ac:inkMkLst>
        </pc:inkChg>
        <pc:inkChg chg="add del">
          <ac:chgData name="Ángel M. Delgado Vázquez" userId="dc42bedc-6d70-4056-ac20-bed04b95cc51" providerId="ADAL" clId="{69563058-5470-7049-8308-45F5BC6895F6}" dt="2019-06-06T09:31:04.631" v="305"/>
          <ac:inkMkLst>
            <pc:docMk/>
            <pc:sldMk cId="3997523686" sldId="396"/>
            <ac:inkMk id="32" creationId="{B9BEFE3D-D850-9945-A725-FF53A1FCCD86}"/>
          </ac:inkMkLst>
        </pc:inkChg>
        <pc:inkChg chg="add del">
          <ac:chgData name="Ángel M. Delgado Vázquez" userId="dc42bedc-6d70-4056-ac20-bed04b95cc51" providerId="ADAL" clId="{69563058-5470-7049-8308-45F5BC6895F6}" dt="2019-06-06T09:31:04.397" v="304"/>
          <ac:inkMkLst>
            <pc:docMk/>
            <pc:sldMk cId="3997523686" sldId="396"/>
            <ac:inkMk id="33" creationId="{317EB377-7274-4D47-AD2D-A61F17840B66}"/>
          </ac:inkMkLst>
        </pc:inkChg>
        <pc:inkChg chg="add del">
          <ac:chgData name="Ángel M. Delgado Vázquez" userId="dc42bedc-6d70-4056-ac20-bed04b95cc51" providerId="ADAL" clId="{69563058-5470-7049-8308-45F5BC6895F6}" dt="2019-06-06T09:31:04.134" v="303"/>
          <ac:inkMkLst>
            <pc:docMk/>
            <pc:sldMk cId="3997523686" sldId="396"/>
            <ac:inkMk id="34" creationId="{19E7E6F6-DD30-D542-8613-AF6B069E4FB1}"/>
          </ac:inkMkLst>
        </pc:inkChg>
        <pc:inkChg chg="add del">
          <ac:chgData name="Ángel M. Delgado Vázquez" userId="dc42bedc-6d70-4056-ac20-bed04b95cc51" providerId="ADAL" clId="{69563058-5470-7049-8308-45F5BC6895F6}" dt="2019-06-06T09:31:03.106" v="302"/>
          <ac:inkMkLst>
            <pc:docMk/>
            <pc:sldMk cId="3997523686" sldId="396"/>
            <ac:inkMk id="35" creationId="{8C4F4DD3-8FB2-8644-B029-2152BD0F46A4}"/>
          </ac:inkMkLst>
        </pc:inkChg>
        <pc:inkChg chg="add del">
          <ac:chgData name="Ángel M. Delgado Vázquez" userId="dc42bedc-6d70-4056-ac20-bed04b95cc51" providerId="ADAL" clId="{69563058-5470-7049-8308-45F5BC6895F6}" dt="2019-06-06T09:31:02.848" v="301"/>
          <ac:inkMkLst>
            <pc:docMk/>
            <pc:sldMk cId="3997523686" sldId="396"/>
            <ac:inkMk id="36" creationId="{2C3F7DA6-13CA-6148-8E9A-BCCA2D7DB8CD}"/>
          </ac:inkMkLst>
        </pc:inkChg>
        <pc:inkChg chg="add del reco">
          <ac:chgData name="Ángel M. Delgado Vázquez" userId="dc42bedc-6d70-4056-ac20-bed04b95cc51" providerId="ADAL" clId="{69563058-5470-7049-8308-45F5BC6895F6}" dt="2019-06-06T09:31:02.848" v="301"/>
          <ac:inkMkLst>
            <pc:docMk/>
            <pc:sldMk cId="3997523686" sldId="396"/>
            <ac:inkMk id="37" creationId="{211206A3-CDF1-E14F-A18F-210ADA35F8A7}"/>
          </ac:inkMkLst>
        </pc:inkChg>
      </pc:sldChg>
      <pc:sldChg chg="addSp delSp">
        <pc:chgData name="Ángel M. Delgado Vázquez" userId="dc42bedc-6d70-4056-ac20-bed04b95cc51" providerId="ADAL" clId="{69563058-5470-7049-8308-45F5BC6895F6}" dt="2019-06-05T22:13:24.838" v="167"/>
        <pc:sldMkLst>
          <pc:docMk/>
          <pc:sldMk cId="267300400" sldId="400"/>
        </pc:sldMkLst>
        <pc:inkChg chg="add del">
          <ac:chgData name="Ángel M. Delgado Vázquez" userId="dc42bedc-6d70-4056-ac20-bed04b95cc51" providerId="ADAL" clId="{69563058-5470-7049-8308-45F5BC6895F6}" dt="2019-06-05T22:12:39.370" v="148"/>
          <ac:inkMkLst>
            <pc:docMk/>
            <pc:sldMk cId="267300400" sldId="400"/>
            <ac:inkMk id="2" creationId="{1BC5D506-553F-1B48-B013-F78D2D7BE963}"/>
          </ac:inkMkLst>
        </pc:inkChg>
        <pc:inkChg chg="add del">
          <ac:chgData name="Ángel M. Delgado Vázquez" userId="dc42bedc-6d70-4056-ac20-bed04b95cc51" providerId="ADAL" clId="{69563058-5470-7049-8308-45F5BC6895F6}" dt="2019-06-05T22:12:39.370" v="148"/>
          <ac:inkMkLst>
            <pc:docMk/>
            <pc:sldMk cId="267300400" sldId="400"/>
            <ac:inkMk id="5" creationId="{51F9DA0C-1FB2-464A-B71D-E0729DC745CE}"/>
          </ac:inkMkLst>
        </pc:inkChg>
        <pc:inkChg chg="add del">
          <ac:chgData name="Ángel M. Delgado Vázquez" userId="dc42bedc-6d70-4056-ac20-bed04b95cc51" providerId="ADAL" clId="{69563058-5470-7049-8308-45F5BC6895F6}" dt="2019-06-05T22:12:39.370" v="148"/>
          <ac:inkMkLst>
            <pc:docMk/>
            <pc:sldMk cId="267300400" sldId="400"/>
            <ac:inkMk id="7" creationId="{1D8AC50D-E56D-634C-ABBD-CBE675F34DFE}"/>
          </ac:inkMkLst>
        </pc:inkChg>
        <pc:inkChg chg="add del">
          <ac:chgData name="Ángel M. Delgado Vázquez" userId="dc42bedc-6d70-4056-ac20-bed04b95cc51" providerId="ADAL" clId="{69563058-5470-7049-8308-45F5BC6895F6}" dt="2019-06-05T22:12:39.370" v="148"/>
          <ac:inkMkLst>
            <pc:docMk/>
            <pc:sldMk cId="267300400" sldId="400"/>
            <ac:inkMk id="8" creationId="{1D0F3721-1E9E-FB46-A0BD-8840D18AF0D7}"/>
          </ac:inkMkLst>
        </pc:inkChg>
        <pc:inkChg chg="add reco">
          <ac:chgData name="Ángel M. Delgado Vázquez" userId="dc42bedc-6d70-4056-ac20-bed04b95cc51" providerId="ADAL" clId="{69563058-5470-7049-8308-45F5BC6895F6}" dt="2019-06-05T22:12:39.370" v="148"/>
          <ac:inkMkLst>
            <pc:docMk/>
            <pc:sldMk cId="267300400" sldId="400"/>
            <ac:inkMk id="9" creationId="{A6D83218-34AF-E74A-A3CC-DDDB54975C31}"/>
          </ac:inkMkLst>
        </pc:inkChg>
        <pc:inkChg chg="add del">
          <ac:chgData name="Ángel M. Delgado Vázquez" userId="dc42bedc-6d70-4056-ac20-bed04b95cc51" providerId="ADAL" clId="{69563058-5470-7049-8308-45F5BC6895F6}" dt="2019-06-05T22:13:08.054" v="162"/>
          <ac:inkMkLst>
            <pc:docMk/>
            <pc:sldMk cId="267300400" sldId="400"/>
            <ac:inkMk id="11" creationId="{3CFB99C3-23C9-AE4C-9FA9-2225F2DA7D59}"/>
          </ac:inkMkLst>
        </pc:inkChg>
        <pc:inkChg chg="add del">
          <ac:chgData name="Ángel M. Delgado Vázquez" userId="dc42bedc-6d70-4056-ac20-bed04b95cc51" providerId="ADAL" clId="{69563058-5470-7049-8308-45F5BC6895F6}" dt="2019-06-05T22:13:06.742" v="161"/>
          <ac:inkMkLst>
            <pc:docMk/>
            <pc:sldMk cId="267300400" sldId="400"/>
            <ac:inkMk id="12" creationId="{34BD1B7D-7784-0845-BACF-E75AD03DA477}"/>
          </ac:inkMkLst>
        </pc:inkChg>
        <pc:inkChg chg="add del">
          <ac:chgData name="Ángel M. Delgado Vázquez" userId="dc42bedc-6d70-4056-ac20-bed04b95cc51" providerId="ADAL" clId="{69563058-5470-7049-8308-45F5BC6895F6}" dt="2019-06-05T22:13:04.684" v="160"/>
          <ac:inkMkLst>
            <pc:docMk/>
            <pc:sldMk cId="267300400" sldId="400"/>
            <ac:inkMk id="13" creationId="{70954E6A-7210-464E-B1BC-CBBEC916730E}"/>
          </ac:inkMkLst>
        </pc:inkChg>
        <pc:inkChg chg="add del">
          <ac:chgData name="Ángel M. Delgado Vázquez" userId="dc42bedc-6d70-4056-ac20-bed04b95cc51" providerId="ADAL" clId="{69563058-5470-7049-8308-45F5BC6895F6}" dt="2019-06-05T22:13:02.025" v="159"/>
          <ac:inkMkLst>
            <pc:docMk/>
            <pc:sldMk cId="267300400" sldId="400"/>
            <ac:inkMk id="14" creationId="{7FB3B23C-39F9-804B-AF7F-0B8B64E2AAB8}"/>
          </ac:inkMkLst>
        </pc:inkChg>
        <pc:inkChg chg="add del">
          <ac:chgData name="Ángel M. Delgado Vázquez" userId="dc42bedc-6d70-4056-ac20-bed04b95cc51" providerId="ADAL" clId="{69563058-5470-7049-8308-45F5BC6895F6}" dt="2019-06-05T22:13:01.314" v="158"/>
          <ac:inkMkLst>
            <pc:docMk/>
            <pc:sldMk cId="267300400" sldId="400"/>
            <ac:inkMk id="15" creationId="{F87727DD-8166-6547-9095-37285087FE87}"/>
          </ac:inkMkLst>
        </pc:inkChg>
        <pc:inkChg chg="add del reco">
          <ac:chgData name="Ángel M. Delgado Vázquez" userId="dc42bedc-6d70-4056-ac20-bed04b95cc51" providerId="ADAL" clId="{69563058-5470-7049-8308-45F5BC6895F6}" dt="2019-06-05T22:13:01.314" v="158"/>
          <ac:inkMkLst>
            <pc:docMk/>
            <pc:sldMk cId="267300400" sldId="400"/>
            <ac:inkMk id="16" creationId="{DBCF4AA9-FABC-754A-ADDC-39EF49283EFB}"/>
          </ac:inkMkLst>
        </pc:inkChg>
        <pc:inkChg chg="add del">
          <ac:chgData name="Ángel M. Delgado Vázquez" userId="dc42bedc-6d70-4056-ac20-bed04b95cc51" providerId="ADAL" clId="{69563058-5470-7049-8308-45F5BC6895F6}" dt="2019-06-05T22:13:24.838" v="167"/>
          <ac:inkMkLst>
            <pc:docMk/>
            <pc:sldMk cId="267300400" sldId="400"/>
            <ac:inkMk id="18" creationId="{95774223-8BAE-7144-87E0-473BA7E6DE54}"/>
          </ac:inkMkLst>
        </pc:inkChg>
        <pc:inkChg chg="add del">
          <ac:chgData name="Ángel M. Delgado Vázquez" userId="dc42bedc-6d70-4056-ac20-bed04b95cc51" providerId="ADAL" clId="{69563058-5470-7049-8308-45F5BC6895F6}" dt="2019-06-05T22:13:24.838" v="167"/>
          <ac:inkMkLst>
            <pc:docMk/>
            <pc:sldMk cId="267300400" sldId="400"/>
            <ac:inkMk id="19" creationId="{07A87978-5B28-1D40-A35F-540A8C41C49C}"/>
          </ac:inkMkLst>
        </pc:inkChg>
        <pc:inkChg chg="add del">
          <ac:chgData name="Ángel M. Delgado Vázquez" userId="dc42bedc-6d70-4056-ac20-bed04b95cc51" providerId="ADAL" clId="{69563058-5470-7049-8308-45F5BC6895F6}" dt="2019-06-05T22:13:24.838" v="167"/>
          <ac:inkMkLst>
            <pc:docMk/>
            <pc:sldMk cId="267300400" sldId="400"/>
            <ac:inkMk id="20" creationId="{98417CDA-D915-C045-95E8-809BEE98AA2F}"/>
          </ac:inkMkLst>
        </pc:inkChg>
        <pc:inkChg chg="add del">
          <ac:chgData name="Ángel M. Delgado Vázquez" userId="dc42bedc-6d70-4056-ac20-bed04b95cc51" providerId="ADAL" clId="{69563058-5470-7049-8308-45F5BC6895F6}" dt="2019-06-05T22:13:24.838" v="167"/>
          <ac:inkMkLst>
            <pc:docMk/>
            <pc:sldMk cId="267300400" sldId="400"/>
            <ac:inkMk id="21" creationId="{D5EB630B-B133-5947-8D46-6A9CB29A4EB1}"/>
          </ac:inkMkLst>
        </pc:inkChg>
        <pc:inkChg chg="add reco">
          <ac:chgData name="Ángel M. Delgado Vázquez" userId="dc42bedc-6d70-4056-ac20-bed04b95cc51" providerId="ADAL" clId="{69563058-5470-7049-8308-45F5BC6895F6}" dt="2019-06-05T22:13:24.838" v="167"/>
          <ac:inkMkLst>
            <pc:docMk/>
            <pc:sldMk cId="267300400" sldId="400"/>
            <ac:inkMk id="22" creationId="{6A417A44-DC10-E841-B354-7F9C662FF440}"/>
          </ac:inkMkLst>
        </pc:inkChg>
      </pc:sldChg>
      <pc:sldChg chg="addSp delSp">
        <pc:chgData name="Ángel M. Delgado Vázquez" userId="dc42bedc-6d70-4056-ac20-bed04b95cc51" providerId="ADAL" clId="{69563058-5470-7049-8308-45F5BC6895F6}" dt="2019-06-05T22:10:47.324" v="142"/>
        <pc:sldMkLst>
          <pc:docMk/>
          <pc:sldMk cId="552707909" sldId="401"/>
        </pc:sldMkLst>
        <pc:inkChg chg="add del">
          <ac:chgData name="Ángel M. Delgado Vázquez" userId="dc42bedc-6d70-4056-ac20-bed04b95cc51" providerId="ADAL" clId="{69563058-5470-7049-8308-45F5BC6895F6}" dt="2019-06-05T22:10:47.324" v="142"/>
          <ac:inkMkLst>
            <pc:docMk/>
            <pc:sldMk cId="552707909" sldId="401"/>
            <ac:inkMk id="3" creationId="{2D36769F-AEB9-BE45-BA1B-60943D629165}"/>
          </ac:inkMkLst>
        </pc:inkChg>
        <pc:inkChg chg="add del">
          <ac:chgData name="Ángel M. Delgado Vázquez" userId="dc42bedc-6d70-4056-ac20-bed04b95cc51" providerId="ADAL" clId="{69563058-5470-7049-8308-45F5BC6895F6}" dt="2019-06-05T22:10:47.324" v="142"/>
          <ac:inkMkLst>
            <pc:docMk/>
            <pc:sldMk cId="552707909" sldId="401"/>
            <ac:inkMk id="5" creationId="{F435D1E9-E133-9249-8E5F-4D7083B89139}"/>
          </ac:inkMkLst>
        </pc:inkChg>
        <pc:inkChg chg="add del">
          <ac:chgData name="Ángel M. Delgado Vázquez" userId="dc42bedc-6d70-4056-ac20-bed04b95cc51" providerId="ADAL" clId="{69563058-5470-7049-8308-45F5BC6895F6}" dt="2019-06-05T22:10:47.324" v="142"/>
          <ac:inkMkLst>
            <pc:docMk/>
            <pc:sldMk cId="552707909" sldId="401"/>
            <ac:inkMk id="7" creationId="{503556F1-3AFB-534E-A01C-510525F7CDDF}"/>
          </ac:inkMkLst>
        </pc:inkChg>
        <pc:inkChg chg="add reco">
          <ac:chgData name="Ángel M. Delgado Vázquez" userId="dc42bedc-6d70-4056-ac20-bed04b95cc51" providerId="ADAL" clId="{69563058-5470-7049-8308-45F5BC6895F6}" dt="2019-06-05T22:10:47.324" v="142"/>
          <ac:inkMkLst>
            <pc:docMk/>
            <pc:sldMk cId="552707909" sldId="401"/>
            <ac:inkMk id="8" creationId="{EADBECE1-950D-374E-8407-8746BBC9CDAA}"/>
          </ac:inkMkLst>
        </pc:inkChg>
      </pc:sldChg>
      <pc:sldChg chg="addSp delSp">
        <pc:chgData name="Ángel M. Delgado Vázquez" userId="dc42bedc-6d70-4056-ac20-bed04b95cc51" providerId="ADAL" clId="{69563058-5470-7049-8308-45F5BC6895F6}" dt="2019-06-05T22:10:18.101" v="137"/>
        <pc:sldMkLst>
          <pc:docMk/>
          <pc:sldMk cId="1012742975" sldId="403"/>
        </pc:sldMkLst>
        <pc:inkChg chg="add">
          <ac:chgData name="Ángel M. Delgado Vázquez" userId="dc42bedc-6d70-4056-ac20-bed04b95cc51" providerId="ADAL" clId="{69563058-5470-7049-8308-45F5BC6895F6}" dt="2019-06-05T22:09:40.298" v="119"/>
          <ac:inkMkLst>
            <pc:docMk/>
            <pc:sldMk cId="1012742975" sldId="403"/>
            <ac:inkMk id="3" creationId="{FC6DB133-B7A0-7045-9CC4-6101E31FCC4F}"/>
          </ac:inkMkLst>
        </pc:inkChg>
        <pc:inkChg chg="add del">
          <ac:chgData name="Ángel M. Delgado Vázquez" userId="dc42bedc-6d70-4056-ac20-bed04b95cc51" providerId="ADAL" clId="{69563058-5470-7049-8308-45F5BC6895F6}" dt="2019-06-05T22:09:48.345" v="124"/>
          <ac:inkMkLst>
            <pc:docMk/>
            <pc:sldMk cId="1012742975" sldId="403"/>
            <ac:inkMk id="5" creationId="{71E5C429-D450-C948-8052-B94ACFBEA236}"/>
          </ac:inkMkLst>
        </pc:inkChg>
        <pc:inkChg chg="add del">
          <ac:chgData name="Ángel M. Delgado Vázquez" userId="dc42bedc-6d70-4056-ac20-bed04b95cc51" providerId="ADAL" clId="{69563058-5470-7049-8308-45F5BC6895F6}" dt="2019-06-05T22:09:48.345" v="124"/>
          <ac:inkMkLst>
            <pc:docMk/>
            <pc:sldMk cId="1012742975" sldId="403"/>
            <ac:inkMk id="7" creationId="{9137278D-EDC0-7A42-93BE-A48007576518}"/>
          </ac:inkMkLst>
        </pc:inkChg>
        <pc:inkChg chg="add reco">
          <ac:chgData name="Ángel M. Delgado Vázquez" userId="dc42bedc-6d70-4056-ac20-bed04b95cc51" providerId="ADAL" clId="{69563058-5470-7049-8308-45F5BC6895F6}" dt="2019-06-05T22:09:48.345" v="124"/>
          <ac:inkMkLst>
            <pc:docMk/>
            <pc:sldMk cId="1012742975" sldId="403"/>
            <ac:inkMk id="8" creationId="{B3BE3BC1-3A0A-C040-B71C-97FC4017D005}"/>
          </ac:inkMkLst>
        </pc:inkChg>
        <pc:inkChg chg="add del">
          <ac:chgData name="Ángel M. Delgado Vázquez" userId="dc42bedc-6d70-4056-ac20-bed04b95cc51" providerId="ADAL" clId="{69563058-5470-7049-8308-45F5BC6895F6}" dt="2019-06-05T22:10:08.057" v="131"/>
          <ac:inkMkLst>
            <pc:docMk/>
            <pc:sldMk cId="1012742975" sldId="403"/>
            <ac:inkMk id="10" creationId="{E9307643-2440-B848-8FB1-38480B19B8A0}"/>
          </ac:inkMkLst>
        </pc:inkChg>
        <pc:inkChg chg="add del">
          <ac:chgData name="Ángel M. Delgado Vázquez" userId="dc42bedc-6d70-4056-ac20-bed04b95cc51" providerId="ADAL" clId="{69563058-5470-7049-8308-45F5BC6895F6}" dt="2019-06-05T22:10:08.057" v="131"/>
          <ac:inkMkLst>
            <pc:docMk/>
            <pc:sldMk cId="1012742975" sldId="403"/>
            <ac:inkMk id="11" creationId="{25480CB8-B4DA-3B43-A978-D9934C800C6B}"/>
          </ac:inkMkLst>
        </pc:inkChg>
        <pc:inkChg chg="add del reco">
          <ac:chgData name="Ángel M. Delgado Vázquez" userId="dc42bedc-6d70-4056-ac20-bed04b95cc51" providerId="ADAL" clId="{69563058-5470-7049-8308-45F5BC6895F6}" dt="2019-06-05T22:10:08.057" v="131"/>
          <ac:inkMkLst>
            <pc:docMk/>
            <pc:sldMk cId="1012742975" sldId="403"/>
            <ac:inkMk id="12" creationId="{AF8EA027-7BB0-2245-BB11-4784A23C7569}"/>
          </ac:inkMkLst>
        </pc:inkChg>
        <pc:inkChg chg="add">
          <ac:chgData name="Ángel M. Delgado Vázquez" userId="dc42bedc-6d70-4056-ac20-bed04b95cc51" providerId="ADAL" clId="{69563058-5470-7049-8308-45F5BC6895F6}" dt="2019-06-05T22:10:11.711" v="132"/>
          <ac:inkMkLst>
            <pc:docMk/>
            <pc:sldMk cId="1012742975" sldId="403"/>
            <ac:inkMk id="14" creationId="{6E5C0B75-D7AC-8A46-A877-15132BC12AA9}"/>
          </ac:inkMkLst>
        </pc:inkChg>
        <pc:inkChg chg="add del">
          <ac:chgData name="Ángel M. Delgado Vázquez" userId="dc42bedc-6d70-4056-ac20-bed04b95cc51" providerId="ADAL" clId="{69563058-5470-7049-8308-45F5BC6895F6}" dt="2019-06-05T22:10:18.101" v="137"/>
          <ac:inkMkLst>
            <pc:docMk/>
            <pc:sldMk cId="1012742975" sldId="403"/>
            <ac:inkMk id="15" creationId="{86CB79CE-C420-514C-9D6D-07BBE4AB4B18}"/>
          </ac:inkMkLst>
        </pc:inkChg>
        <pc:inkChg chg="add del">
          <ac:chgData name="Ángel M. Delgado Vázquez" userId="dc42bedc-6d70-4056-ac20-bed04b95cc51" providerId="ADAL" clId="{69563058-5470-7049-8308-45F5BC6895F6}" dt="2019-06-05T22:10:18.101" v="137"/>
          <ac:inkMkLst>
            <pc:docMk/>
            <pc:sldMk cId="1012742975" sldId="403"/>
            <ac:inkMk id="16" creationId="{70B97158-D963-624F-8097-3BF9E38E8572}"/>
          </ac:inkMkLst>
        </pc:inkChg>
        <pc:inkChg chg="add reco">
          <ac:chgData name="Ángel M. Delgado Vázquez" userId="dc42bedc-6d70-4056-ac20-bed04b95cc51" providerId="ADAL" clId="{69563058-5470-7049-8308-45F5BC6895F6}" dt="2019-06-05T22:10:18.101" v="137"/>
          <ac:inkMkLst>
            <pc:docMk/>
            <pc:sldMk cId="1012742975" sldId="403"/>
            <ac:inkMk id="17" creationId="{D2CD8854-A64E-FE4B-8225-1CF4290019C6}"/>
          </ac:inkMkLst>
        </pc:inkChg>
      </pc:sldChg>
      <pc:sldChg chg="addSp modSp">
        <pc:chgData name="Ángel M. Delgado Vázquez" userId="dc42bedc-6d70-4056-ac20-bed04b95cc51" providerId="ADAL" clId="{69563058-5470-7049-8308-45F5BC6895F6}" dt="2019-06-06T18:28:44.211" v="409" actId="20577"/>
        <pc:sldMkLst>
          <pc:docMk/>
          <pc:sldMk cId="2919218363" sldId="409"/>
        </pc:sldMkLst>
        <pc:spChg chg="add mod">
          <ac:chgData name="Ángel M. Delgado Vázquez" userId="dc42bedc-6d70-4056-ac20-bed04b95cc51" providerId="ADAL" clId="{69563058-5470-7049-8308-45F5BC6895F6}" dt="2019-06-06T18:28:44.211" v="409" actId="20577"/>
          <ac:spMkLst>
            <pc:docMk/>
            <pc:sldMk cId="2919218363" sldId="409"/>
            <ac:spMk id="5" creationId="{1E8FA55D-7E91-D749-AC13-99DFBD85A40E}"/>
          </ac:spMkLst>
        </pc:spChg>
      </pc:sldChg>
      <pc:sldChg chg="addSp delSp modSp new mod setBg">
        <pc:chgData name="Ángel M. Delgado Vázquez" userId="dc42bedc-6d70-4056-ac20-bed04b95cc51" providerId="ADAL" clId="{69563058-5470-7049-8308-45F5BC6895F6}" dt="2019-06-06T09:08:54.503" v="223" actId="26606"/>
        <pc:sldMkLst>
          <pc:docMk/>
          <pc:sldMk cId="1371455402" sldId="430"/>
        </pc:sldMkLst>
        <pc:spChg chg="mod ord">
          <ac:chgData name="Ángel M. Delgado Vázquez" userId="dc42bedc-6d70-4056-ac20-bed04b95cc51" providerId="ADAL" clId="{69563058-5470-7049-8308-45F5BC6895F6}" dt="2019-06-06T09:08:54.503" v="223" actId="26606"/>
          <ac:spMkLst>
            <pc:docMk/>
            <pc:sldMk cId="1371455402" sldId="430"/>
            <ac:spMk id="2" creationId="{605DE7BD-AC16-294D-8867-79E97775E5E3}"/>
          </ac:spMkLst>
        </pc:spChg>
        <pc:spChg chg="add del">
          <ac:chgData name="Ángel M. Delgado Vázquez" userId="dc42bedc-6d70-4056-ac20-bed04b95cc51" providerId="ADAL" clId="{69563058-5470-7049-8308-45F5BC6895F6}" dt="2019-06-06T09:08:54.503" v="223" actId="26606"/>
          <ac:spMkLst>
            <pc:docMk/>
            <pc:sldMk cId="1371455402" sldId="430"/>
            <ac:spMk id="7" creationId="{37C89E4B-3C9F-44B9-8B86-D9E3D112D8EC}"/>
          </ac:spMkLst>
        </pc:spChg>
        <pc:spChg chg="add del">
          <ac:chgData name="Ángel M. Delgado Vázquez" userId="dc42bedc-6d70-4056-ac20-bed04b95cc51" providerId="ADAL" clId="{69563058-5470-7049-8308-45F5BC6895F6}" dt="2019-06-06T08:58:18.507" v="215" actId="26606"/>
          <ac:spMkLst>
            <pc:docMk/>
            <pc:sldMk cId="1371455402" sldId="430"/>
            <ac:spMk id="10" creationId="{9BD0A92D-399A-41B4-B955-6B72A41B74A9}"/>
          </ac:spMkLst>
        </pc:spChg>
        <pc:spChg chg="add del">
          <ac:chgData name="Ángel M. Delgado Vázquez" userId="dc42bedc-6d70-4056-ac20-bed04b95cc51" providerId="ADAL" clId="{69563058-5470-7049-8308-45F5BC6895F6}" dt="2019-06-06T08:58:18.507" v="215" actId="26606"/>
          <ac:spMkLst>
            <pc:docMk/>
            <pc:sldMk cId="1371455402" sldId="430"/>
            <ac:spMk id="14" creationId="{9FA51AA9-DFBD-4CB2-9C70-26DAC24A34C0}"/>
          </ac:spMkLst>
        </pc:spChg>
        <pc:spChg chg="add del">
          <ac:chgData name="Ángel M. Delgado Vázquez" userId="dc42bedc-6d70-4056-ac20-bed04b95cc51" providerId="ADAL" clId="{69563058-5470-7049-8308-45F5BC6895F6}" dt="2019-06-06T08:58:18.507" v="215" actId="26606"/>
          <ac:spMkLst>
            <pc:docMk/>
            <pc:sldMk cId="1371455402" sldId="430"/>
            <ac:spMk id="16" creationId="{D5905D0D-FE5E-454B-A340-4DE821C09E8B}"/>
          </ac:spMkLst>
        </pc:spChg>
        <pc:picChg chg="add del mod ord">
          <ac:chgData name="Ángel M. Delgado Vázquez" userId="dc42bedc-6d70-4056-ac20-bed04b95cc51" providerId="ADAL" clId="{69563058-5470-7049-8308-45F5BC6895F6}" dt="2019-06-06T08:57:59.093" v="214" actId="478"/>
          <ac:picMkLst>
            <pc:docMk/>
            <pc:sldMk cId="1371455402" sldId="430"/>
            <ac:picMk id="3" creationId="{63562E60-C47A-5543-9A02-36FC0E0F8E15}"/>
          </ac:picMkLst>
        </pc:picChg>
        <pc:picChg chg="add mod ord">
          <ac:chgData name="Ángel M. Delgado Vázquez" userId="dc42bedc-6d70-4056-ac20-bed04b95cc51" providerId="ADAL" clId="{69563058-5470-7049-8308-45F5BC6895F6}" dt="2019-06-06T09:08:54.503" v="223" actId="26606"/>
          <ac:picMkLst>
            <pc:docMk/>
            <pc:sldMk cId="1371455402" sldId="430"/>
            <ac:picMk id="5" creationId="{15A4EA7C-124D-CD40-BA4A-23B84C6FC1F6}"/>
          </ac:picMkLst>
        </pc:picChg>
        <pc:picChg chg="add del">
          <ac:chgData name="Ángel M. Delgado Vázquez" userId="dc42bedc-6d70-4056-ac20-bed04b95cc51" providerId="ADAL" clId="{69563058-5470-7049-8308-45F5BC6895F6}" dt="2019-06-06T08:58:18.507" v="215" actId="26606"/>
          <ac:picMkLst>
            <pc:docMk/>
            <pc:sldMk cId="1371455402" sldId="430"/>
            <ac:picMk id="12" creationId="{D6A49DF9-534D-4905-8F46-02AB63EB6F34}"/>
          </ac:picMkLst>
        </pc:picChg>
        <pc:cxnChg chg="add del">
          <ac:chgData name="Ángel M. Delgado Vázquez" userId="dc42bedc-6d70-4056-ac20-bed04b95cc51" providerId="ADAL" clId="{69563058-5470-7049-8308-45F5BC6895F6}" dt="2019-06-06T09:08:54.503" v="223" actId="26606"/>
          <ac:cxnSpMkLst>
            <pc:docMk/>
            <pc:sldMk cId="1371455402" sldId="430"/>
            <ac:cxnSpMk id="8" creationId="{AA2EAA10-076F-46BD-8F0F-B9A2FB77A85C}"/>
          </ac:cxnSpMkLst>
        </pc:cxnChg>
        <pc:cxnChg chg="add del">
          <ac:chgData name="Ángel M. Delgado Vázquez" userId="dc42bedc-6d70-4056-ac20-bed04b95cc51" providerId="ADAL" clId="{69563058-5470-7049-8308-45F5BC6895F6}" dt="2019-06-06T09:08:54.503" v="223" actId="26606"/>
          <ac:cxnSpMkLst>
            <pc:docMk/>
            <pc:sldMk cId="1371455402" sldId="430"/>
            <ac:cxnSpMk id="9" creationId="{D891E407-403B-4764-86C9-33A56D3BCAA3}"/>
          </ac:cxnSpMkLst>
        </pc:cxnChg>
      </pc:sldChg>
      <pc:sldChg chg="addSp delSp modSp add">
        <pc:chgData name="Ángel M. Delgado Vázquez" userId="dc42bedc-6d70-4056-ac20-bed04b95cc51" providerId="ADAL" clId="{69563058-5470-7049-8308-45F5BC6895F6}" dt="2019-06-06T09:44:42.634" v="366"/>
        <pc:sldMkLst>
          <pc:docMk/>
          <pc:sldMk cId="2695638204" sldId="431"/>
        </pc:sldMkLst>
        <pc:spChg chg="mod">
          <ac:chgData name="Ángel M. Delgado Vázquez" userId="dc42bedc-6d70-4056-ac20-bed04b95cc51" providerId="ADAL" clId="{69563058-5470-7049-8308-45F5BC6895F6}" dt="2019-06-06T09:09:46.415" v="227" actId="26606"/>
          <ac:spMkLst>
            <pc:docMk/>
            <pc:sldMk cId="2695638204" sldId="431"/>
            <ac:spMk id="2" creationId="{605DE7BD-AC16-294D-8867-79E97775E5E3}"/>
          </ac:spMkLst>
        </pc:spChg>
        <pc:spChg chg="add">
          <ac:chgData name="Ángel M. Delgado Vázquez" userId="dc42bedc-6d70-4056-ac20-bed04b95cc51" providerId="ADAL" clId="{69563058-5470-7049-8308-45F5BC6895F6}" dt="2019-06-06T09:09:46.415" v="227" actId="26606"/>
          <ac:spMkLst>
            <pc:docMk/>
            <pc:sldMk cId="2695638204" sldId="431"/>
            <ac:spMk id="8" creationId="{A4AC5506-6312-4701-8D3C-40187889A947}"/>
          </ac:spMkLst>
        </pc:spChg>
        <pc:picChg chg="add mod">
          <ac:chgData name="Ángel M. Delgado Vázquez" userId="dc42bedc-6d70-4056-ac20-bed04b95cc51" providerId="ADAL" clId="{69563058-5470-7049-8308-45F5BC6895F6}" dt="2019-06-06T09:10:12.145" v="230" actId="1076"/>
          <ac:picMkLst>
            <pc:docMk/>
            <pc:sldMk cId="2695638204" sldId="431"/>
            <ac:picMk id="3" creationId="{655665D2-3E33-564A-9F8B-336D02F7B966}"/>
          </ac:picMkLst>
        </pc:picChg>
        <pc:picChg chg="del">
          <ac:chgData name="Ángel M. Delgado Vázquez" userId="dc42bedc-6d70-4056-ac20-bed04b95cc51" providerId="ADAL" clId="{69563058-5470-7049-8308-45F5BC6895F6}" dt="2019-06-06T09:09:30.367" v="225" actId="478"/>
          <ac:picMkLst>
            <pc:docMk/>
            <pc:sldMk cId="2695638204" sldId="431"/>
            <ac:picMk id="5" creationId="{15A4EA7C-124D-CD40-BA4A-23B84C6FC1F6}"/>
          </ac:picMkLst>
        </pc:picChg>
        <pc:inkChg chg="add del">
          <ac:chgData name="Ángel M. Delgado Vázquez" userId="dc42bedc-6d70-4056-ac20-bed04b95cc51" providerId="ADAL" clId="{69563058-5470-7049-8308-45F5BC6895F6}" dt="2019-06-06T09:44:15.936" v="361" actId="478"/>
          <ac:inkMkLst>
            <pc:docMk/>
            <pc:sldMk cId="2695638204" sldId="431"/>
            <ac:inkMk id="6" creationId="{CFAFAC06-C565-194C-B987-F78D09A6A6D2}"/>
          </ac:inkMkLst>
        </pc:inkChg>
        <pc:inkChg chg="add del">
          <ac:chgData name="Ángel M. Delgado Vázquez" userId="dc42bedc-6d70-4056-ac20-bed04b95cc51" providerId="ADAL" clId="{69563058-5470-7049-8308-45F5BC6895F6}" dt="2019-06-06T09:44:19.951" v="362" actId="478"/>
          <ac:inkMkLst>
            <pc:docMk/>
            <pc:sldMk cId="2695638204" sldId="431"/>
            <ac:inkMk id="7" creationId="{98329CAD-5572-B64D-B38A-2B90533A107D}"/>
          </ac:inkMkLst>
        </pc:inkChg>
        <pc:inkChg chg="add del">
          <ac:chgData name="Ángel M. Delgado Vázquez" userId="dc42bedc-6d70-4056-ac20-bed04b95cc51" providerId="ADAL" clId="{69563058-5470-7049-8308-45F5BC6895F6}" dt="2019-06-06T09:44:22.290" v="363" actId="478"/>
          <ac:inkMkLst>
            <pc:docMk/>
            <pc:sldMk cId="2695638204" sldId="431"/>
            <ac:inkMk id="9" creationId="{6E29CBFD-FE39-F346-87D3-221A05D69306}"/>
          </ac:inkMkLst>
        </pc:inkChg>
        <pc:inkChg chg="add del">
          <ac:chgData name="Ángel M. Delgado Vázquez" userId="dc42bedc-6d70-4056-ac20-bed04b95cc51" providerId="ADAL" clId="{69563058-5470-7049-8308-45F5BC6895F6}" dt="2019-06-06T09:43:39.169" v="355"/>
          <ac:inkMkLst>
            <pc:docMk/>
            <pc:sldMk cId="2695638204" sldId="431"/>
            <ac:inkMk id="10" creationId="{4A651004-3F9E-7247-9A7D-1B160AEEE9EC}"/>
          </ac:inkMkLst>
        </pc:inkChg>
        <pc:inkChg chg="add del mod reco">
          <ac:chgData name="Ángel M. Delgado Vázquez" userId="dc42bedc-6d70-4056-ac20-bed04b95cc51" providerId="ADAL" clId="{69563058-5470-7049-8308-45F5BC6895F6}" dt="2019-06-06T09:43:39.169" v="355"/>
          <ac:inkMkLst>
            <pc:docMk/>
            <pc:sldMk cId="2695638204" sldId="431"/>
            <ac:inkMk id="11" creationId="{BFF1CD01-E40D-2C4F-AA15-9BD13EF23692}"/>
          </ac:inkMkLst>
        </pc:inkChg>
        <pc:inkChg chg="add del">
          <ac:chgData name="Ángel M. Delgado Vázquez" userId="dc42bedc-6d70-4056-ac20-bed04b95cc51" providerId="ADAL" clId="{69563058-5470-7049-8308-45F5BC6895F6}" dt="2019-06-06T09:43:52.501" v="358"/>
          <ac:inkMkLst>
            <pc:docMk/>
            <pc:sldMk cId="2695638204" sldId="431"/>
            <ac:inkMk id="13" creationId="{CE52E5A2-C922-CE4B-A7E4-2B0AD3A375F3}"/>
          </ac:inkMkLst>
        </pc:inkChg>
        <pc:inkChg chg="add">
          <ac:chgData name="Ángel M. Delgado Vázquez" userId="dc42bedc-6d70-4056-ac20-bed04b95cc51" providerId="ADAL" clId="{69563058-5470-7049-8308-45F5BC6895F6}" dt="2019-06-06T09:44:02.428" v="359"/>
          <ac:inkMkLst>
            <pc:docMk/>
            <pc:sldMk cId="2695638204" sldId="431"/>
            <ac:inkMk id="14" creationId="{345212B9-E014-4443-981B-7C6E34743B82}"/>
          </ac:inkMkLst>
        </pc:inkChg>
        <pc:inkChg chg="add">
          <ac:chgData name="Ángel M. Delgado Vázquez" userId="dc42bedc-6d70-4056-ac20-bed04b95cc51" providerId="ADAL" clId="{69563058-5470-7049-8308-45F5BC6895F6}" dt="2019-06-06T09:44:04.267" v="360"/>
          <ac:inkMkLst>
            <pc:docMk/>
            <pc:sldMk cId="2695638204" sldId="431"/>
            <ac:inkMk id="15" creationId="{9D4D0E22-3804-8844-BD51-A93BE6268C8A}"/>
          </ac:inkMkLst>
        </pc:inkChg>
        <pc:inkChg chg="add">
          <ac:chgData name="Ángel M. Delgado Vázquez" userId="dc42bedc-6d70-4056-ac20-bed04b95cc51" providerId="ADAL" clId="{69563058-5470-7049-8308-45F5BC6895F6}" dt="2019-06-06T09:44:33.161" v="364"/>
          <ac:inkMkLst>
            <pc:docMk/>
            <pc:sldMk cId="2695638204" sldId="431"/>
            <ac:inkMk id="16" creationId="{DBC59D20-1814-A444-8A48-EA1B5408FFED}"/>
          </ac:inkMkLst>
        </pc:inkChg>
        <pc:inkChg chg="add">
          <ac:chgData name="Ángel M. Delgado Vázquez" userId="dc42bedc-6d70-4056-ac20-bed04b95cc51" providerId="ADAL" clId="{69563058-5470-7049-8308-45F5BC6895F6}" dt="2019-06-06T09:44:39.223" v="365"/>
          <ac:inkMkLst>
            <pc:docMk/>
            <pc:sldMk cId="2695638204" sldId="431"/>
            <ac:inkMk id="17" creationId="{34502F30-A1CB-964F-B8DD-F73EAD5C932A}"/>
          </ac:inkMkLst>
        </pc:inkChg>
        <pc:inkChg chg="add">
          <ac:chgData name="Ángel M. Delgado Vázquez" userId="dc42bedc-6d70-4056-ac20-bed04b95cc51" providerId="ADAL" clId="{69563058-5470-7049-8308-45F5BC6895F6}" dt="2019-06-06T09:44:42.634" v="366"/>
          <ac:inkMkLst>
            <pc:docMk/>
            <pc:sldMk cId="2695638204" sldId="431"/>
            <ac:inkMk id="18" creationId="{72C3FE58-7AE3-BA4B-A033-4047F703E251}"/>
          </ac:inkMkLst>
        </pc:inkChg>
      </pc:sldChg>
      <pc:sldChg chg="addSp delSp modSp new mod modClrScheme chgLayout">
        <pc:chgData name="Ángel M. Delgado Vázquez" userId="dc42bedc-6d70-4056-ac20-bed04b95cc51" providerId="ADAL" clId="{69563058-5470-7049-8308-45F5BC6895F6}" dt="2019-06-06T09:27:34.789" v="251" actId="1076"/>
        <pc:sldMkLst>
          <pc:docMk/>
          <pc:sldMk cId="2996520335" sldId="432"/>
        </pc:sldMkLst>
        <pc:spChg chg="del">
          <ac:chgData name="Ángel M. Delgado Vázquez" userId="dc42bedc-6d70-4056-ac20-bed04b95cc51" providerId="ADAL" clId="{69563058-5470-7049-8308-45F5BC6895F6}" dt="2019-06-06T09:25:51.994" v="237" actId="478"/>
          <ac:spMkLst>
            <pc:docMk/>
            <pc:sldMk cId="2996520335" sldId="432"/>
            <ac:spMk id="2" creationId="{6BC80632-3561-2E4D-A3A1-F412804F7B62}"/>
          </ac:spMkLst>
        </pc:spChg>
        <pc:spChg chg="add mod">
          <ac:chgData name="Ángel M. Delgado Vázquez" userId="dc42bedc-6d70-4056-ac20-bed04b95cc51" providerId="ADAL" clId="{69563058-5470-7049-8308-45F5BC6895F6}" dt="2019-06-06T09:27:34.789" v="251" actId="1076"/>
          <ac:spMkLst>
            <pc:docMk/>
            <pc:sldMk cId="2996520335" sldId="432"/>
            <ac:spMk id="6" creationId="{B89C5EA7-537B-4A40-9F00-1E8B13234C89}"/>
          </ac:spMkLst>
        </pc:spChg>
        <pc:picChg chg="add mod">
          <ac:chgData name="Ángel M. Delgado Vázquez" userId="dc42bedc-6d70-4056-ac20-bed04b95cc51" providerId="ADAL" clId="{69563058-5470-7049-8308-45F5BC6895F6}" dt="2019-06-06T09:27:25.008" v="250" actId="1076"/>
          <ac:picMkLst>
            <pc:docMk/>
            <pc:sldMk cId="2996520335" sldId="432"/>
            <ac:picMk id="3" creationId="{AF08F102-FA24-8044-8EF6-06EB7C61CE6C}"/>
          </ac:picMkLst>
        </pc:picChg>
      </pc:sldChg>
      <pc:sldChg chg="addSp delSp modSp new mod setBg modClrScheme chgLayout">
        <pc:chgData name="Ángel M. Delgado Vázquez" userId="dc42bedc-6d70-4056-ac20-bed04b95cc51" providerId="ADAL" clId="{69563058-5470-7049-8308-45F5BC6895F6}" dt="2019-06-06T09:40:45.540" v="343" actId="26606"/>
        <pc:sldMkLst>
          <pc:docMk/>
          <pc:sldMk cId="1039841502" sldId="433"/>
        </pc:sldMkLst>
        <pc:spChg chg="del">
          <ac:chgData name="Ángel M. Delgado Vázquez" userId="dc42bedc-6d70-4056-ac20-bed04b95cc51" providerId="ADAL" clId="{69563058-5470-7049-8308-45F5BC6895F6}" dt="2019-06-06T09:37:23.250" v="327" actId="700"/>
          <ac:spMkLst>
            <pc:docMk/>
            <pc:sldMk cId="1039841502" sldId="433"/>
            <ac:spMk id="2" creationId="{0787BA85-6819-2745-8C17-64782ACA7FCA}"/>
          </ac:spMkLst>
        </pc:spChg>
        <pc:spChg chg="add del">
          <ac:chgData name="Ángel M. Delgado Vázquez" userId="dc42bedc-6d70-4056-ac20-bed04b95cc51" providerId="ADAL" clId="{69563058-5470-7049-8308-45F5BC6895F6}" dt="2019-06-06T09:40:45.523" v="342" actId="26606"/>
          <ac:spMkLst>
            <pc:docMk/>
            <pc:sldMk cId="1039841502" sldId="433"/>
            <ac:spMk id="18" creationId="{C96C8BAF-68F3-4B78-B238-35DF5D86560D}"/>
          </ac:spMkLst>
        </pc:spChg>
        <pc:spChg chg="add">
          <ac:chgData name="Ángel M. Delgado Vázquez" userId="dc42bedc-6d70-4056-ac20-bed04b95cc51" providerId="ADAL" clId="{69563058-5470-7049-8308-45F5BC6895F6}" dt="2019-06-06T09:40:45.540" v="343" actId="26606"/>
          <ac:spMkLst>
            <pc:docMk/>
            <pc:sldMk cId="1039841502" sldId="433"/>
            <ac:spMk id="22" creationId="{CE7E7877-F64E-4EEA-B778-138031EFF874}"/>
          </ac:spMkLst>
        </pc:spChg>
        <pc:spChg chg="add">
          <ac:chgData name="Ángel M. Delgado Vázquez" userId="dc42bedc-6d70-4056-ac20-bed04b95cc51" providerId="ADAL" clId="{69563058-5470-7049-8308-45F5BC6895F6}" dt="2019-06-06T09:40:45.540" v="343" actId="26606"/>
          <ac:spMkLst>
            <pc:docMk/>
            <pc:sldMk cId="1039841502" sldId="433"/>
            <ac:spMk id="32" creationId="{AA3CC463-F933-4AC4-86E1-5AC14B0C3163}"/>
          </ac:spMkLst>
        </pc:spChg>
        <pc:spChg chg="add">
          <ac:chgData name="Ángel M. Delgado Vázquez" userId="dc42bedc-6d70-4056-ac20-bed04b95cc51" providerId="ADAL" clId="{69563058-5470-7049-8308-45F5BC6895F6}" dt="2019-06-06T09:40:45.540" v="343" actId="26606"/>
          <ac:spMkLst>
            <pc:docMk/>
            <pc:sldMk cId="1039841502" sldId="433"/>
            <ac:spMk id="33" creationId="{6025D2DB-A12A-44DB-B00E-F4D622329EDD}"/>
          </ac:spMkLst>
        </pc:spChg>
        <pc:spChg chg="add">
          <ac:chgData name="Ángel M. Delgado Vázquez" userId="dc42bedc-6d70-4056-ac20-bed04b95cc51" providerId="ADAL" clId="{69563058-5470-7049-8308-45F5BC6895F6}" dt="2019-06-06T09:40:45.540" v="343" actId="26606"/>
          <ac:spMkLst>
            <pc:docMk/>
            <pc:sldMk cId="1039841502" sldId="433"/>
            <ac:spMk id="34" creationId="{7DD6C4F3-70FD-4F13-919C-702EE4886499}"/>
          </ac:spMkLst>
        </pc:spChg>
        <pc:grpChg chg="add del">
          <ac:chgData name="Ángel M. Delgado Vázquez" userId="dc42bedc-6d70-4056-ac20-bed04b95cc51" providerId="ADAL" clId="{69563058-5470-7049-8308-45F5BC6895F6}" dt="2019-06-06T09:40:45.523" v="342" actId="26606"/>
          <ac:grpSpMkLst>
            <pc:docMk/>
            <pc:sldMk cId="1039841502" sldId="433"/>
            <ac:grpSpMk id="20" creationId="{4F4CD6D0-5A87-4BA2-A13A-0E40511C3CFA}"/>
          </ac:grpSpMkLst>
        </pc:grpChg>
        <pc:grpChg chg="add del">
          <ac:chgData name="Ángel M. Delgado Vázquez" userId="dc42bedc-6d70-4056-ac20-bed04b95cc51" providerId="ADAL" clId="{69563058-5470-7049-8308-45F5BC6895F6}" dt="2019-06-06T09:40:45.523" v="342" actId="26606"/>
          <ac:grpSpMkLst>
            <pc:docMk/>
            <pc:sldMk cId="1039841502" sldId="433"/>
            <ac:grpSpMk id="24" creationId="{E9537076-EF48-4F72-9164-FD8260D550AC}"/>
          </ac:grpSpMkLst>
        </pc:grpChg>
        <pc:grpChg chg="add del">
          <ac:chgData name="Ángel M. Delgado Vázquez" userId="dc42bedc-6d70-4056-ac20-bed04b95cc51" providerId="ADAL" clId="{69563058-5470-7049-8308-45F5BC6895F6}" dt="2019-06-06T09:40:45.523" v="342" actId="26606"/>
          <ac:grpSpMkLst>
            <pc:docMk/>
            <pc:sldMk cId="1039841502" sldId="433"/>
            <ac:grpSpMk id="28" creationId="{6EFC3492-86BD-4D75-B5B4-C2DBFE0BD106}"/>
          </ac:grpSpMkLst>
        </pc:grpChg>
        <pc:picChg chg="add mod ord">
          <ac:chgData name="Ángel M. Delgado Vázquez" userId="dc42bedc-6d70-4056-ac20-bed04b95cc51" providerId="ADAL" clId="{69563058-5470-7049-8308-45F5BC6895F6}" dt="2019-06-06T09:40:45.540" v="343" actId="26606"/>
          <ac:picMkLst>
            <pc:docMk/>
            <pc:sldMk cId="1039841502" sldId="433"/>
            <ac:picMk id="3" creationId="{86136790-96F9-614A-81B0-8957AC79F573}"/>
          </ac:picMkLst>
        </pc:picChg>
        <pc:picChg chg="add mod ord">
          <ac:chgData name="Ángel M. Delgado Vázquez" userId="dc42bedc-6d70-4056-ac20-bed04b95cc51" providerId="ADAL" clId="{69563058-5470-7049-8308-45F5BC6895F6}" dt="2019-06-06T09:40:45.540" v="343" actId="26606"/>
          <ac:picMkLst>
            <pc:docMk/>
            <pc:sldMk cId="1039841502" sldId="433"/>
            <ac:picMk id="7" creationId="{2D35D971-67AA-2B4E-BFAA-79D1EE7DC871}"/>
          </ac:picMkLst>
        </pc:picChg>
        <pc:picChg chg="add del mod">
          <ac:chgData name="Ángel M. Delgado Vázquez" userId="dc42bedc-6d70-4056-ac20-bed04b95cc51" providerId="ADAL" clId="{69563058-5470-7049-8308-45F5BC6895F6}" dt="2019-06-06T09:39:39.634" v="338" actId="478"/>
          <ac:picMkLst>
            <pc:docMk/>
            <pc:sldMk cId="1039841502" sldId="433"/>
            <ac:picMk id="10" creationId="{3FFEE655-F772-C64E-8C10-98490E918BFA}"/>
          </ac:picMkLst>
        </pc:picChg>
        <pc:picChg chg="add mod">
          <ac:chgData name="Ángel M. Delgado Vázquez" userId="dc42bedc-6d70-4056-ac20-bed04b95cc51" providerId="ADAL" clId="{69563058-5470-7049-8308-45F5BC6895F6}" dt="2019-06-06T09:40:45.540" v="343" actId="26606"/>
          <ac:picMkLst>
            <pc:docMk/>
            <pc:sldMk cId="1039841502" sldId="433"/>
            <ac:picMk id="13" creationId="{2EAACC04-9052-B84C-99D2-A7F99E8FBDF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F4B08-005E-4D10-821D-305631DA952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99B54A8-FA77-4DE1-AAF4-31208C73CFC3}">
      <dgm:prSet/>
      <dgm:spPr/>
      <dgm:t>
        <a:bodyPr/>
        <a:lstStyle/>
        <a:p>
          <a:r>
            <a:rPr lang="en-GB"/>
            <a:t>Revistas totales: 3,401 (MIAR)</a:t>
          </a:r>
          <a:endParaRPr lang="en-US"/>
        </a:p>
      </dgm:t>
    </dgm:pt>
    <dgm:pt modelId="{A41873BE-E612-424C-877F-2EC0A2EF67E9}" type="parTrans" cxnId="{555361BE-3FF4-4C46-AF4C-019A748CB28B}">
      <dgm:prSet/>
      <dgm:spPr/>
      <dgm:t>
        <a:bodyPr/>
        <a:lstStyle/>
        <a:p>
          <a:endParaRPr lang="en-US"/>
        </a:p>
      </dgm:t>
    </dgm:pt>
    <dgm:pt modelId="{E942DDF8-5786-401C-9722-1831A3F00274}" type="sibTrans" cxnId="{555361BE-3FF4-4C46-AF4C-019A748CB28B}">
      <dgm:prSet/>
      <dgm:spPr/>
      <dgm:t>
        <a:bodyPr/>
        <a:lstStyle/>
        <a:p>
          <a:endParaRPr lang="en-US"/>
        </a:p>
      </dgm:t>
    </dgm:pt>
    <dgm:pt modelId="{6BE2DB95-4C6B-4C1C-9AC9-EA0B88ECA727}">
      <dgm:prSet/>
      <dgm:spPr/>
      <dgm:t>
        <a:bodyPr/>
        <a:lstStyle/>
        <a:p>
          <a:r>
            <a:rPr lang="en-GB"/>
            <a:t>Revistas indexadas: </a:t>
          </a:r>
          <a:endParaRPr lang="en-US"/>
        </a:p>
      </dgm:t>
    </dgm:pt>
    <dgm:pt modelId="{8CDF4C9B-CEB1-4C83-8777-CE654A067F0D}" type="parTrans" cxnId="{7698AD57-ECB2-4EC2-9467-3C0EE22FF511}">
      <dgm:prSet/>
      <dgm:spPr/>
      <dgm:t>
        <a:bodyPr/>
        <a:lstStyle/>
        <a:p>
          <a:endParaRPr lang="en-US"/>
        </a:p>
      </dgm:t>
    </dgm:pt>
    <dgm:pt modelId="{6BA205E8-35BF-4DD4-A92F-936FCBCF7B6A}" type="sibTrans" cxnId="{7698AD57-ECB2-4EC2-9467-3C0EE22FF511}">
      <dgm:prSet/>
      <dgm:spPr/>
      <dgm:t>
        <a:bodyPr/>
        <a:lstStyle/>
        <a:p>
          <a:endParaRPr lang="en-US"/>
        </a:p>
      </dgm:t>
    </dgm:pt>
    <dgm:pt modelId="{9414EC11-1AA0-4A5E-9010-7DE4EABB4092}">
      <dgm:prSet/>
      <dgm:spPr/>
      <dgm:t>
        <a:bodyPr/>
        <a:lstStyle/>
        <a:p>
          <a:r>
            <a:rPr lang="en-GB"/>
            <a:t>SJR (Scopus): 572 (380 en WoS)</a:t>
          </a:r>
          <a:endParaRPr lang="en-US"/>
        </a:p>
      </dgm:t>
    </dgm:pt>
    <dgm:pt modelId="{7C12F9D0-CC46-48CB-8698-1486CE94023E}" type="parTrans" cxnId="{44DD1862-D421-4008-A8BE-A0963E4CCDCD}">
      <dgm:prSet/>
      <dgm:spPr/>
      <dgm:t>
        <a:bodyPr/>
        <a:lstStyle/>
        <a:p>
          <a:endParaRPr lang="en-US"/>
        </a:p>
      </dgm:t>
    </dgm:pt>
    <dgm:pt modelId="{D4316BE1-19C8-4474-B58B-CEAB48BB1F16}" type="sibTrans" cxnId="{44DD1862-D421-4008-A8BE-A0963E4CCDCD}">
      <dgm:prSet/>
      <dgm:spPr/>
      <dgm:t>
        <a:bodyPr/>
        <a:lstStyle/>
        <a:p>
          <a:endParaRPr lang="en-US"/>
        </a:p>
      </dgm:t>
    </dgm:pt>
    <dgm:pt modelId="{4D0DAA93-7DF9-410E-A49A-126D1084BB25}">
      <dgm:prSet/>
      <dgm:spPr/>
      <dgm:t>
        <a:bodyPr/>
        <a:lstStyle/>
        <a:p>
          <a:r>
            <a:rPr lang="en-GB"/>
            <a:t>SCIE (WoS): 75</a:t>
          </a:r>
          <a:endParaRPr lang="en-US"/>
        </a:p>
      </dgm:t>
    </dgm:pt>
    <dgm:pt modelId="{4B40565E-F028-4E94-8DCF-C7F2AA483838}" type="parTrans" cxnId="{E2ED887D-F79D-4080-8F37-9B35CED34275}">
      <dgm:prSet/>
      <dgm:spPr/>
      <dgm:t>
        <a:bodyPr/>
        <a:lstStyle/>
        <a:p>
          <a:endParaRPr lang="en-US"/>
        </a:p>
      </dgm:t>
    </dgm:pt>
    <dgm:pt modelId="{33BF9667-42E2-461F-B283-738C2A7819DE}" type="sibTrans" cxnId="{E2ED887D-F79D-4080-8F37-9B35CED34275}">
      <dgm:prSet/>
      <dgm:spPr/>
      <dgm:t>
        <a:bodyPr/>
        <a:lstStyle/>
        <a:p>
          <a:endParaRPr lang="en-US"/>
        </a:p>
      </dgm:t>
    </dgm:pt>
    <dgm:pt modelId="{6C17D467-DF77-43FA-A811-498D4343FBF6}">
      <dgm:prSet/>
      <dgm:spPr/>
      <dgm:t>
        <a:bodyPr/>
        <a:lstStyle/>
        <a:p>
          <a:r>
            <a:rPr lang="en-GB"/>
            <a:t>SSCI (WoS): 52 </a:t>
          </a:r>
          <a:endParaRPr lang="en-US"/>
        </a:p>
      </dgm:t>
    </dgm:pt>
    <dgm:pt modelId="{E56CE51C-EBA8-4EE5-AAA8-56381410FB1B}" type="parTrans" cxnId="{96AE5C37-87E3-4787-A5D4-5AC9AD0931DC}">
      <dgm:prSet/>
      <dgm:spPr/>
      <dgm:t>
        <a:bodyPr/>
        <a:lstStyle/>
        <a:p>
          <a:endParaRPr lang="en-US"/>
        </a:p>
      </dgm:t>
    </dgm:pt>
    <dgm:pt modelId="{2ABBA06E-630D-494F-808E-5BE3CFA55E2B}" type="sibTrans" cxnId="{96AE5C37-87E3-4787-A5D4-5AC9AD0931DC}">
      <dgm:prSet/>
      <dgm:spPr/>
      <dgm:t>
        <a:bodyPr/>
        <a:lstStyle/>
        <a:p>
          <a:endParaRPr lang="en-US"/>
        </a:p>
      </dgm:t>
    </dgm:pt>
    <dgm:pt modelId="{132A4CFA-695D-46AA-BD72-29AF577C6FF1}">
      <dgm:prSet/>
      <dgm:spPr/>
      <dgm:t>
        <a:bodyPr/>
        <a:lstStyle/>
        <a:p>
          <a:r>
            <a:rPr lang="en-GB"/>
            <a:t>A&amp;HCI (WoS): 60</a:t>
          </a:r>
          <a:endParaRPr lang="en-US"/>
        </a:p>
      </dgm:t>
    </dgm:pt>
    <dgm:pt modelId="{7F08C3A1-696D-4B6C-BFA9-2F7C3EC01262}" type="parTrans" cxnId="{E649D438-D944-460B-BAD9-73D74AD73D53}">
      <dgm:prSet/>
      <dgm:spPr/>
      <dgm:t>
        <a:bodyPr/>
        <a:lstStyle/>
        <a:p>
          <a:endParaRPr lang="en-US"/>
        </a:p>
      </dgm:t>
    </dgm:pt>
    <dgm:pt modelId="{9250E137-8E5A-40EB-8A72-1B8A83D60AAE}" type="sibTrans" cxnId="{E649D438-D944-460B-BAD9-73D74AD73D53}">
      <dgm:prSet/>
      <dgm:spPr/>
      <dgm:t>
        <a:bodyPr/>
        <a:lstStyle/>
        <a:p>
          <a:endParaRPr lang="en-US"/>
        </a:p>
      </dgm:t>
    </dgm:pt>
    <dgm:pt modelId="{4CE6CE2A-FD21-44C4-BD1B-3088BA6D9B51}">
      <dgm:prSet/>
      <dgm:spPr/>
      <dgm:t>
        <a:bodyPr/>
        <a:lstStyle/>
        <a:p>
          <a:r>
            <a:rPr lang="en-GB"/>
            <a:t>ESCI (WoS): 551</a:t>
          </a:r>
          <a:endParaRPr lang="en-US"/>
        </a:p>
      </dgm:t>
    </dgm:pt>
    <dgm:pt modelId="{CFA9F5DE-01B4-41D8-9564-D44BFBEF5477}" type="parTrans" cxnId="{6A647ABD-D495-4350-9098-CDCB37BAD9D5}">
      <dgm:prSet/>
      <dgm:spPr/>
      <dgm:t>
        <a:bodyPr/>
        <a:lstStyle/>
        <a:p>
          <a:endParaRPr lang="en-US"/>
        </a:p>
      </dgm:t>
    </dgm:pt>
    <dgm:pt modelId="{BB5FAB04-AFF0-4D97-9C6B-E675B3C5CCC5}" type="sibTrans" cxnId="{6A647ABD-D495-4350-9098-CDCB37BAD9D5}">
      <dgm:prSet/>
      <dgm:spPr/>
      <dgm:t>
        <a:bodyPr/>
        <a:lstStyle/>
        <a:p>
          <a:endParaRPr lang="en-US"/>
        </a:p>
      </dgm:t>
    </dgm:pt>
    <dgm:pt modelId="{AE4DA6C9-FD8C-44FD-8927-10DBA4C78903}">
      <dgm:prSet/>
      <dgm:spPr/>
      <dgm:t>
        <a:bodyPr/>
        <a:lstStyle/>
        <a:p>
          <a:r>
            <a:rPr lang="en-GB"/>
            <a:t>DOAJ: 719</a:t>
          </a:r>
          <a:endParaRPr lang="en-US"/>
        </a:p>
      </dgm:t>
    </dgm:pt>
    <dgm:pt modelId="{EF70656E-6A2E-4DE1-8D45-873002F2353E}" type="parTrans" cxnId="{FA584F48-EA62-4F92-8593-4F8CC44C6931}">
      <dgm:prSet/>
      <dgm:spPr/>
      <dgm:t>
        <a:bodyPr/>
        <a:lstStyle/>
        <a:p>
          <a:endParaRPr lang="en-US"/>
        </a:p>
      </dgm:t>
    </dgm:pt>
    <dgm:pt modelId="{EFF769BE-CB58-4245-ACBD-C417C0B271E3}" type="sibTrans" cxnId="{FA584F48-EA62-4F92-8593-4F8CC44C6931}">
      <dgm:prSet/>
      <dgm:spPr/>
      <dgm:t>
        <a:bodyPr/>
        <a:lstStyle/>
        <a:p>
          <a:endParaRPr lang="en-US"/>
        </a:p>
      </dgm:t>
    </dgm:pt>
    <dgm:pt modelId="{78FE5CFC-9400-4C2B-B741-B5FC12422453}">
      <dgm:prSet/>
      <dgm:spPr/>
      <dgm:t>
        <a:bodyPr/>
        <a:lstStyle/>
        <a:p>
          <a:r>
            <a:rPr lang="en-GB" b="1"/>
            <a:t>FECYT: 400 (aprox.)</a:t>
          </a:r>
          <a:endParaRPr lang="en-US" b="1"/>
        </a:p>
      </dgm:t>
    </dgm:pt>
    <dgm:pt modelId="{C0009A8E-EA29-4FD6-8E01-3C623156E884}" type="parTrans" cxnId="{50491FD3-E3B5-47FB-A77D-1C9473847B7A}">
      <dgm:prSet/>
      <dgm:spPr/>
      <dgm:t>
        <a:bodyPr/>
        <a:lstStyle/>
        <a:p>
          <a:endParaRPr lang="en-US"/>
        </a:p>
      </dgm:t>
    </dgm:pt>
    <dgm:pt modelId="{1AA5551B-A525-4568-A6D6-2E6F53E09364}" type="sibTrans" cxnId="{50491FD3-E3B5-47FB-A77D-1C9473847B7A}">
      <dgm:prSet/>
      <dgm:spPr/>
      <dgm:t>
        <a:bodyPr/>
        <a:lstStyle/>
        <a:p>
          <a:endParaRPr lang="en-US"/>
        </a:p>
      </dgm:t>
    </dgm:pt>
    <dgm:pt modelId="{D754B734-8819-4A51-89D7-927CC0E346F8}" type="pres">
      <dgm:prSet presAssocID="{DEEF4B08-005E-4D10-821D-305631DA95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9602E3A-CC96-46CD-BA93-1EC28AB9585F}" type="pres">
      <dgm:prSet presAssocID="{899B54A8-FA77-4DE1-AAF4-31208C73CFC3}" presName="thickLine" presStyleLbl="alignNode1" presStyleIdx="0" presStyleCnt="9"/>
      <dgm:spPr/>
    </dgm:pt>
    <dgm:pt modelId="{3D74B554-4AC8-438B-B4B2-250BF6D05C57}" type="pres">
      <dgm:prSet presAssocID="{899B54A8-FA77-4DE1-AAF4-31208C73CFC3}" presName="horz1" presStyleCnt="0"/>
      <dgm:spPr/>
    </dgm:pt>
    <dgm:pt modelId="{382791F7-32EE-4620-9214-43B8DFE03A7D}" type="pres">
      <dgm:prSet presAssocID="{899B54A8-FA77-4DE1-AAF4-31208C73CFC3}" presName="tx1" presStyleLbl="revTx" presStyleIdx="0" presStyleCnt="9"/>
      <dgm:spPr/>
      <dgm:t>
        <a:bodyPr/>
        <a:lstStyle/>
        <a:p>
          <a:endParaRPr lang="es-ES"/>
        </a:p>
      </dgm:t>
    </dgm:pt>
    <dgm:pt modelId="{89C1906C-31C1-4AB3-8178-F5820FBAEF16}" type="pres">
      <dgm:prSet presAssocID="{899B54A8-FA77-4DE1-AAF4-31208C73CFC3}" presName="vert1" presStyleCnt="0"/>
      <dgm:spPr/>
    </dgm:pt>
    <dgm:pt modelId="{01CBAA6B-35F3-4456-A8F8-FE828D374969}" type="pres">
      <dgm:prSet presAssocID="{6BE2DB95-4C6B-4C1C-9AC9-EA0B88ECA727}" presName="thickLine" presStyleLbl="alignNode1" presStyleIdx="1" presStyleCnt="9"/>
      <dgm:spPr/>
    </dgm:pt>
    <dgm:pt modelId="{7143247E-5783-4E63-BF0E-C768AE417A61}" type="pres">
      <dgm:prSet presAssocID="{6BE2DB95-4C6B-4C1C-9AC9-EA0B88ECA727}" presName="horz1" presStyleCnt="0"/>
      <dgm:spPr/>
    </dgm:pt>
    <dgm:pt modelId="{B9F440F7-EA01-4680-87CA-2B9ECB9B8673}" type="pres">
      <dgm:prSet presAssocID="{6BE2DB95-4C6B-4C1C-9AC9-EA0B88ECA727}" presName="tx1" presStyleLbl="revTx" presStyleIdx="1" presStyleCnt="9"/>
      <dgm:spPr/>
      <dgm:t>
        <a:bodyPr/>
        <a:lstStyle/>
        <a:p>
          <a:endParaRPr lang="es-ES"/>
        </a:p>
      </dgm:t>
    </dgm:pt>
    <dgm:pt modelId="{3BC3F796-09AE-4EF8-B335-67153C175640}" type="pres">
      <dgm:prSet presAssocID="{6BE2DB95-4C6B-4C1C-9AC9-EA0B88ECA727}" presName="vert1" presStyleCnt="0"/>
      <dgm:spPr/>
    </dgm:pt>
    <dgm:pt modelId="{705B421A-7124-4DDB-AF9E-A006759C10C7}" type="pres">
      <dgm:prSet presAssocID="{9414EC11-1AA0-4A5E-9010-7DE4EABB4092}" presName="thickLine" presStyleLbl="alignNode1" presStyleIdx="2" presStyleCnt="9"/>
      <dgm:spPr/>
    </dgm:pt>
    <dgm:pt modelId="{1040A038-3F35-4D7A-BA12-F80F774D3026}" type="pres">
      <dgm:prSet presAssocID="{9414EC11-1AA0-4A5E-9010-7DE4EABB4092}" presName="horz1" presStyleCnt="0"/>
      <dgm:spPr/>
    </dgm:pt>
    <dgm:pt modelId="{4F8C141D-0CE6-4E02-B71A-6AC38855CA22}" type="pres">
      <dgm:prSet presAssocID="{9414EC11-1AA0-4A5E-9010-7DE4EABB4092}" presName="tx1" presStyleLbl="revTx" presStyleIdx="2" presStyleCnt="9"/>
      <dgm:spPr/>
      <dgm:t>
        <a:bodyPr/>
        <a:lstStyle/>
        <a:p>
          <a:endParaRPr lang="es-ES"/>
        </a:p>
      </dgm:t>
    </dgm:pt>
    <dgm:pt modelId="{CDB83D92-F3E4-478A-BF00-7D8586C5793A}" type="pres">
      <dgm:prSet presAssocID="{9414EC11-1AA0-4A5E-9010-7DE4EABB4092}" presName="vert1" presStyleCnt="0"/>
      <dgm:spPr/>
    </dgm:pt>
    <dgm:pt modelId="{58174BF2-55B8-4713-98A6-FC3CEF55FB33}" type="pres">
      <dgm:prSet presAssocID="{4D0DAA93-7DF9-410E-A49A-126D1084BB25}" presName="thickLine" presStyleLbl="alignNode1" presStyleIdx="3" presStyleCnt="9"/>
      <dgm:spPr/>
    </dgm:pt>
    <dgm:pt modelId="{7C8EF52F-C06F-423D-9AB8-6456F5003884}" type="pres">
      <dgm:prSet presAssocID="{4D0DAA93-7DF9-410E-A49A-126D1084BB25}" presName="horz1" presStyleCnt="0"/>
      <dgm:spPr/>
    </dgm:pt>
    <dgm:pt modelId="{F20F3E8A-D420-469D-A66F-727BFDC39726}" type="pres">
      <dgm:prSet presAssocID="{4D0DAA93-7DF9-410E-A49A-126D1084BB25}" presName="tx1" presStyleLbl="revTx" presStyleIdx="3" presStyleCnt="9"/>
      <dgm:spPr/>
      <dgm:t>
        <a:bodyPr/>
        <a:lstStyle/>
        <a:p>
          <a:endParaRPr lang="es-ES"/>
        </a:p>
      </dgm:t>
    </dgm:pt>
    <dgm:pt modelId="{C924C232-40B9-40DB-924F-B7ACC8BA7449}" type="pres">
      <dgm:prSet presAssocID="{4D0DAA93-7DF9-410E-A49A-126D1084BB25}" presName="vert1" presStyleCnt="0"/>
      <dgm:spPr/>
    </dgm:pt>
    <dgm:pt modelId="{59773A7D-C823-44CB-9449-F31C28ACE0D1}" type="pres">
      <dgm:prSet presAssocID="{6C17D467-DF77-43FA-A811-498D4343FBF6}" presName="thickLine" presStyleLbl="alignNode1" presStyleIdx="4" presStyleCnt="9"/>
      <dgm:spPr/>
    </dgm:pt>
    <dgm:pt modelId="{D712CB39-B059-4217-9FDC-931B1AF0CDEA}" type="pres">
      <dgm:prSet presAssocID="{6C17D467-DF77-43FA-A811-498D4343FBF6}" presName="horz1" presStyleCnt="0"/>
      <dgm:spPr/>
    </dgm:pt>
    <dgm:pt modelId="{3D03A03A-E4F1-4DF1-8032-8AC0C1F855A3}" type="pres">
      <dgm:prSet presAssocID="{6C17D467-DF77-43FA-A811-498D4343FBF6}" presName="tx1" presStyleLbl="revTx" presStyleIdx="4" presStyleCnt="9"/>
      <dgm:spPr/>
      <dgm:t>
        <a:bodyPr/>
        <a:lstStyle/>
        <a:p>
          <a:endParaRPr lang="es-ES"/>
        </a:p>
      </dgm:t>
    </dgm:pt>
    <dgm:pt modelId="{46BB599C-83C5-4807-A101-8D12B6629112}" type="pres">
      <dgm:prSet presAssocID="{6C17D467-DF77-43FA-A811-498D4343FBF6}" presName="vert1" presStyleCnt="0"/>
      <dgm:spPr/>
    </dgm:pt>
    <dgm:pt modelId="{FBE40E1A-D024-4FB3-97C8-9AB91481B482}" type="pres">
      <dgm:prSet presAssocID="{132A4CFA-695D-46AA-BD72-29AF577C6FF1}" presName="thickLine" presStyleLbl="alignNode1" presStyleIdx="5" presStyleCnt="9"/>
      <dgm:spPr/>
    </dgm:pt>
    <dgm:pt modelId="{6DAD2758-BEC3-4862-A91D-A55F54296DB6}" type="pres">
      <dgm:prSet presAssocID="{132A4CFA-695D-46AA-BD72-29AF577C6FF1}" presName="horz1" presStyleCnt="0"/>
      <dgm:spPr/>
    </dgm:pt>
    <dgm:pt modelId="{7EF07AB7-CEA2-4EC1-BB93-FFC42FE9D93A}" type="pres">
      <dgm:prSet presAssocID="{132A4CFA-695D-46AA-BD72-29AF577C6FF1}" presName="tx1" presStyleLbl="revTx" presStyleIdx="5" presStyleCnt="9"/>
      <dgm:spPr/>
      <dgm:t>
        <a:bodyPr/>
        <a:lstStyle/>
        <a:p>
          <a:endParaRPr lang="es-ES"/>
        </a:p>
      </dgm:t>
    </dgm:pt>
    <dgm:pt modelId="{C411DB3B-44CA-40E1-9B52-BDB2E6F78D89}" type="pres">
      <dgm:prSet presAssocID="{132A4CFA-695D-46AA-BD72-29AF577C6FF1}" presName="vert1" presStyleCnt="0"/>
      <dgm:spPr/>
    </dgm:pt>
    <dgm:pt modelId="{2A0BD651-4B6F-4ACF-8AEB-73F14A9BEB6C}" type="pres">
      <dgm:prSet presAssocID="{4CE6CE2A-FD21-44C4-BD1B-3088BA6D9B51}" presName="thickLine" presStyleLbl="alignNode1" presStyleIdx="6" presStyleCnt="9"/>
      <dgm:spPr/>
    </dgm:pt>
    <dgm:pt modelId="{BF0BBC87-A786-40A4-BE12-5476D015BCA1}" type="pres">
      <dgm:prSet presAssocID="{4CE6CE2A-FD21-44C4-BD1B-3088BA6D9B51}" presName="horz1" presStyleCnt="0"/>
      <dgm:spPr/>
    </dgm:pt>
    <dgm:pt modelId="{1E310F71-6E87-40A6-AFD0-6369C24A26D0}" type="pres">
      <dgm:prSet presAssocID="{4CE6CE2A-FD21-44C4-BD1B-3088BA6D9B51}" presName="tx1" presStyleLbl="revTx" presStyleIdx="6" presStyleCnt="9"/>
      <dgm:spPr/>
      <dgm:t>
        <a:bodyPr/>
        <a:lstStyle/>
        <a:p>
          <a:endParaRPr lang="es-ES"/>
        </a:p>
      </dgm:t>
    </dgm:pt>
    <dgm:pt modelId="{5298DFEF-3AF5-4591-8FF8-38929DF2DE97}" type="pres">
      <dgm:prSet presAssocID="{4CE6CE2A-FD21-44C4-BD1B-3088BA6D9B51}" presName="vert1" presStyleCnt="0"/>
      <dgm:spPr/>
    </dgm:pt>
    <dgm:pt modelId="{59FF9738-CACB-48D0-BB15-989EF80FBC41}" type="pres">
      <dgm:prSet presAssocID="{AE4DA6C9-FD8C-44FD-8927-10DBA4C78903}" presName="thickLine" presStyleLbl="alignNode1" presStyleIdx="7" presStyleCnt="9"/>
      <dgm:spPr/>
    </dgm:pt>
    <dgm:pt modelId="{3D0FAF07-5EE0-4C91-B8BC-24301C1F6244}" type="pres">
      <dgm:prSet presAssocID="{AE4DA6C9-FD8C-44FD-8927-10DBA4C78903}" presName="horz1" presStyleCnt="0"/>
      <dgm:spPr/>
    </dgm:pt>
    <dgm:pt modelId="{A93EDFB4-C430-4FC6-ACD5-449424529B6C}" type="pres">
      <dgm:prSet presAssocID="{AE4DA6C9-FD8C-44FD-8927-10DBA4C78903}" presName="tx1" presStyleLbl="revTx" presStyleIdx="7" presStyleCnt="9"/>
      <dgm:spPr/>
      <dgm:t>
        <a:bodyPr/>
        <a:lstStyle/>
        <a:p>
          <a:endParaRPr lang="es-ES"/>
        </a:p>
      </dgm:t>
    </dgm:pt>
    <dgm:pt modelId="{39F3161B-CA99-4044-A321-A0D8C2CBCA83}" type="pres">
      <dgm:prSet presAssocID="{AE4DA6C9-FD8C-44FD-8927-10DBA4C78903}" presName="vert1" presStyleCnt="0"/>
      <dgm:spPr/>
    </dgm:pt>
    <dgm:pt modelId="{65EA2AA4-B691-467E-A48A-6533D4888170}" type="pres">
      <dgm:prSet presAssocID="{78FE5CFC-9400-4C2B-B741-B5FC12422453}" presName="thickLine" presStyleLbl="alignNode1" presStyleIdx="8" presStyleCnt="9"/>
      <dgm:spPr/>
    </dgm:pt>
    <dgm:pt modelId="{509E5160-8AD0-4678-A85C-39BE9DD45515}" type="pres">
      <dgm:prSet presAssocID="{78FE5CFC-9400-4C2B-B741-B5FC12422453}" presName="horz1" presStyleCnt="0"/>
      <dgm:spPr/>
    </dgm:pt>
    <dgm:pt modelId="{947B7C0E-014F-4AD1-8F37-793E02248C8D}" type="pres">
      <dgm:prSet presAssocID="{78FE5CFC-9400-4C2B-B741-B5FC12422453}" presName="tx1" presStyleLbl="revTx" presStyleIdx="8" presStyleCnt="9"/>
      <dgm:spPr/>
      <dgm:t>
        <a:bodyPr/>
        <a:lstStyle/>
        <a:p>
          <a:endParaRPr lang="es-ES"/>
        </a:p>
      </dgm:t>
    </dgm:pt>
    <dgm:pt modelId="{A6503D41-9D1E-4C7C-A847-DDB3171812A1}" type="pres">
      <dgm:prSet presAssocID="{78FE5CFC-9400-4C2B-B741-B5FC12422453}" presName="vert1" presStyleCnt="0"/>
      <dgm:spPr/>
    </dgm:pt>
  </dgm:ptLst>
  <dgm:cxnLst>
    <dgm:cxn modelId="{79E03604-60D7-491A-A6A1-3E387604C61E}" type="presOf" srcId="{4CE6CE2A-FD21-44C4-BD1B-3088BA6D9B51}" destId="{1E310F71-6E87-40A6-AFD0-6369C24A26D0}" srcOrd="0" destOrd="0" presId="urn:microsoft.com/office/officeart/2008/layout/LinedList"/>
    <dgm:cxn modelId="{E649D438-D944-460B-BAD9-73D74AD73D53}" srcId="{DEEF4B08-005E-4D10-821D-305631DA9521}" destId="{132A4CFA-695D-46AA-BD72-29AF577C6FF1}" srcOrd="5" destOrd="0" parTransId="{7F08C3A1-696D-4B6C-BFA9-2F7C3EC01262}" sibTransId="{9250E137-8E5A-40EB-8A72-1B8A83D60AAE}"/>
    <dgm:cxn modelId="{50491FD3-E3B5-47FB-A77D-1C9473847B7A}" srcId="{DEEF4B08-005E-4D10-821D-305631DA9521}" destId="{78FE5CFC-9400-4C2B-B741-B5FC12422453}" srcOrd="8" destOrd="0" parTransId="{C0009A8E-EA29-4FD6-8E01-3C623156E884}" sibTransId="{1AA5551B-A525-4568-A6D6-2E6F53E09364}"/>
    <dgm:cxn modelId="{6A647ABD-D495-4350-9098-CDCB37BAD9D5}" srcId="{DEEF4B08-005E-4D10-821D-305631DA9521}" destId="{4CE6CE2A-FD21-44C4-BD1B-3088BA6D9B51}" srcOrd="6" destOrd="0" parTransId="{CFA9F5DE-01B4-41D8-9564-D44BFBEF5477}" sibTransId="{BB5FAB04-AFF0-4D97-9C6B-E675B3C5CCC5}"/>
    <dgm:cxn modelId="{E2B1F34E-7257-4396-9B59-0CC514949AB8}" type="presOf" srcId="{4D0DAA93-7DF9-410E-A49A-126D1084BB25}" destId="{F20F3E8A-D420-469D-A66F-727BFDC39726}" srcOrd="0" destOrd="0" presId="urn:microsoft.com/office/officeart/2008/layout/LinedList"/>
    <dgm:cxn modelId="{555361BE-3FF4-4C46-AF4C-019A748CB28B}" srcId="{DEEF4B08-005E-4D10-821D-305631DA9521}" destId="{899B54A8-FA77-4DE1-AAF4-31208C73CFC3}" srcOrd="0" destOrd="0" parTransId="{A41873BE-E612-424C-877F-2EC0A2EF67E9}" sibTransId="{E942DDF8-5786-401C-9722-1831A3F00274}"/>
    <dgm:cxn modelId="{96AE5C37-87E3-4787-A5D4-5AC9AD0931DC}" srcId="{DEEF4B08-005E-4D10-821D-305631DA9521}" destId="{6C17D467-DF77-43FA-A811-498D4343FBF6}" srcOrd="4" destOrd="0" parTransId="{E56CE51C-EBA8-4EE5-AAA8-56381410FB1B}" sibTransId="{2ABBA06E-630D-494F-808E-5BE3CFA55E2B}"/>
    <dgm:cxn modelId="{8E88531C-963F-4DAE-AF84-7212C148275D}" type="presOf" srcId="{899B54A8-FA77-4DE1-AAF4-31208C73CFC3}" destId="{382791F7-32EE-4620-9214-43B8DFE03A7D}" srcOrd="0" destOrd="0" presId="urn:microsoft.com/office/officeart/2008/layout/LinedList"/>
    <dgm:cxn modelId="{BB5E3AB9-DA24-4D1A-BDA3-04B3B6F7E21C}" type="presOf" srcId="{6BE2DB95-4C6B-4C1C-9AC9-EA0B88ECA727}" destId="{B9F440F7-EA01-4680-87CA-2B9ECB9B8673}" srcOrd="0" destOrd="0" presId="urn:microsoft.com/office/officeart/2008/layout/LinedList"/>
    <dgm:cxn modelId="{490CFCC9-F543-4294-BCC3-A1386D0A1602}" type="presOf" srcId="{78FE5CFC-9400-4C2B-B741-B5FC12422453}" destId="{947B7C0E-014F-4AD1-8F37-793E02248C8D}" srcOrd="0" destOrd="0" presId="urn:microsoft.com/office/officeart/2008/layout/LinedList"/>
    <dgm:cxn modelId="{0AE63D80-B372-4556-86F1-3964A24C6B7F}" type="presOf" srcId="{6C17D467-DF77-43FA-A811-498D4343FBF6}" destId="{3D03A03A-E4F1-4DF1-8032-8AC0C1F855A3}" srcOrd="0" destOrd="0" presId="urn:microsoft.com/office/officeart/2008/layout/LinedList"/>
    <dgm:cxn modelId="{EDDE76E7-6AF2-44F7-9691-1F191333D78A}" type="presOf" srcId="{132A4CFA-695D-46AA-BD72-29AF577C6FF1}" destId="{7EF07AB7-CEA2-4EC1-BB93-FFC42FE9D93A}" srcOrd="0" destOrd="0" presId="urn:microsoft.com/office/officeart/2008/layout/LinedList"/>
    <dgm:cxn modelId="{E2ED887D-F79D-4080-8F37-9B35CED34275}" srcId="{DEEF4B08-005E-4D10-821D-305631DA9521}" destId="{4D0DAA93-7DF9-410E-A49A-126D1084BB25}" srcOrd="3" destOrd="0" parTransId="{4B40565E-F028-4E94-8DCF-C7F2AA483838}" sibTransId="{33BF9667-42E2-461F-B283-738C2A7819DE}"/>
    <dgm:cxn modelId="{44DD1862-D421-4008-A8BE-A0963E4CCDCD}" srcId="{DEEF4B08-005E-4D10-821D-305631DA9521}" destId="{9414EC11-1AA0-4A5E-9010-7DE4EABB4092}" srcOrd="2" destOrd="0" parTransId="{7C12F9D0-CC46-48CB-8698-1486CE94023E}" sibTransId="{D4316BE1-19C8-4474-B58B-CEAB48BB1F16}"/>
    <dgm:cxn modelId="{FA584F48-EA62-4F92-8593-4F8CC44C6931}" srcId="{DEEF4B08-005E-4D10-821D-305631DA9521}" destId="{AE4DA6C9-FD8C-44FD-8927-10DBA4C78903}" srcOrd="7" destOrd="0" parTransId="{EF70656E-6A2E-4DE1-8D45-873002F2353E}" sibTransId="{EFF769BE-CB58-4245-ACBD-C417C0B271E3}"/>
    <dgm:cxn modelId="{7698AD57-ECB2-4EC2-9467-3C0EE22FF511}" srcId="{DEEF4B08-005E-4D10-821D-305631DA9521}" destId="{6BE2DB95-4C6B-4C1C-9AC9-EA0B88ECA727}" srcOrd="1" destOrd="0" parTransId="{8CDF4C9B-CEB1-4C83-8777-CE654A067F0D}" sibTransId="{6BA205E8-35BF-4DD4-A92F-936FCBCF7B6A}"/>
    <dgm:cxn modelId="{114E1CBE-CB04-4FBC-81EB-56150E118BE2}" type="presOf" srcId="{9414EC11-1AA0-4A5E-9010-7DE4EABB4092}" destId="{4F8C141D-0CE6-4E02-B71A-6AC38855CA22}" srcOrd="0" destOrd="0" presId="urn:microsoft.com/office/officeart/2008/layout/LinedList"/>
    <dgm:cxn modelId="{2118C261-896E-4895-9BBF-D023BB0B2FA8}" type="presOf" srcId="{AE4DA6C9-FD8C-44FD-8927-10DBA4C78903}" destId="{A93EDFB4-C430-4FC6-ACD5-449424529B6C}" srcOrd="0" destOrd="0" presId="urn:microsoft.com/office/officeart/2008/layout/LinedList"/>
    <dgm:cxn modelId="{597C7A01-1FB5-4A83-9B17-608F6EE0329F}" type="presOf" srcId="{DEEF4B08-005E-4D10-821D-305631DA9521}" destId="{D754B734-8819-4A51-89D7-927CC0E346F8}" srcOrd="0" destOrd="0" presId="urn:microsoft.com/office/officeart/2008/layout/LinedList"/>
    <dgm:cxn modelId="{F3E193C6-A0E3-4126-84DF-E3F01964CFB7}" type="presParOf" srcId="{D754B734-8819-4A51-89D7-927CC0E346F8}" destId="{19602E3A-CC96-46CD-BA93-1EC28AB9585F}" srcOrd="0" destOrd="0" presId="urn:microsoft.com/office/officeart/2008/layout/LinedList"/>
    <dgm:cxn modelId="{14D0D54B-3F28-43FB-BEBD-45D7E93A7CD4}" type="presParOf" srcId="{D754B734-8819-4A51-89D7-927CC0E346F8}" destId="{3D74B554-4AC8-438B-B4B2-250BF6D05C57}" srcOrd="1" destOrd="0" presId="urn:microsoft.com/office/officeart/2008/layout/LinedList"/>
    <dgm:cxn modelId="{7B9F364D-A0BD-4314-B31E-CB75F540EB0C}" type="presParOf" srcId="{3D74B554-4AC8-438B-B4B2-250BF6D05C57}" destId="{382791F7-32EE-4620-9214-43B8DFE03A7D}" srcOrd="0" destOrd="0" presId="urn:microsoft.com/office/officeart/2008/layout/LinedList"/>
    <dgm:cxn modelId="{9B9AA214-954D-4C4F-8303-8DAE7563F830}" type="presParOf" srcId="{3D74B554-4AC8-438B-B4B2-250BF6D05C57}" destId="{89C1906C-31C1-4AB3-8178-F5820FBAEF16}" srcOrd="1" destOrd="0" presId="urn:microsoft.com/office/officeart/2008/layout/LinedList"/>
    <dgm:cxn modelId="{5A92BA35-1E03-4BE5-A1C0-C8D3DC8A4668}" type="presParOf" srcId="{D754B734-8819-4A51-89D7-927CC0E346F8}" destId="{01CBAA6B-35F3-4456-A8F8-FE828D374969}" srcOrd="2" destOrd="0" presId="urn:microsoft.com/office/officeart/2008/layout/LinedList"/>
    <dgm:cxn modelId="{46EFF82A-13D1-4635-B4C2-251623C07BFF}" type="presParOf" srcId="{D754B734-8819-4A51-89D7-927CC0E346F8}" destId="{7143247E-5783-4E63-BF0E-C768AE417A61}" srcOrd="3" destOrd="0" presId="urn:microsoft.com/office/officeart/2008/layout/LinedList"/>
    <dgm:cxn modelId="{A2A41A4F-7B1E-41DD-9BC1-50911AD18726}" type="presParOf" srcId="{7143247E-5783-4E63-BF0E-C768AE417A61}" destId="{B9F440F7-EA01-4680-87CA-2B9ECB9B8673}" srcOrd="0" destOrd="0" presId="urn:microsoft.com/office/officeart/2008/layout/LinedList"/>
    <dgm:cxn modelId="{DA7233EB-B6D0-43AD-A67A-7DE26C8DA930}" type="presParOf" srcId="{7143247E-5783-4E63-BF0E-C768AE417A61}" destId="{3BC3F796-09AE-4EF8-B335-67153C175640}" srcOrd="1" destOrd="0" presId="urn:microsoft.com/office/officeart/2008/layout/LinedList"/>
    <dgm:cxn modelId="{A5622302-BFDB-4B21-97F1-05AB882AA046}" type="presParOf" srcId="{D754B734-8819-4A51-89D7-927CC0E346F8}" destId="{705B421A-7124-4DDB-AF9E-A006759C10C7}" srcOrd="4" destOrd="0" presId="urn:microsoft.com/office/officeart/2008/layout/LinedList"/>
    <dgm:cxn modelId="{E814E175-6401-4358-8DB6-E74FAB97C4A1}" type="presParOf" srcId="{D754B734-8819-4A51-89D7-927CC0E346F8}" destId="{1040A038-3F35-4D7A-BA12-F80F774D3026}" srcOrd="5" destOrd="0" presId="urn:microsoft.com/office/officeart/2008/layout/LinedList"/>
    <dgm:cxn modelId="{C55A3C63-FDD5-41B0-910E-5814194D2B1D}" type="presParOf" srcId="{1040A038-3F35-4D7A-BA12-F80F774D3026}" destId="{4F8C141D-0CE6-4E02-B71A-6AC38855CA22}" srcOrd="0" destOrd="0" presId="urn:microsoft.com/office/officeart/2008/layout/LinedList"/>
    <dgm:cxn modelId="{C2100B7C-263D-4D2A-8F30-14C067586F4B}" type="presParOf" srcId="{1040A038-3F35-4D7A-BA12-F80F774D3026}" destId="{CDB83D92-F3E4-478A-BF00-7D8586C5793A}" srcOrd="1" destOrd="0" presId="urn:microsoft.com/office/officeart/2008/layout/LinedList"/>
    <dgm:cxn modelId="{559F4A25-F0EE-47E3-BC9D-4415CBD4BAD0}" type="presParOf" srcId="{D754B734-8819-4A51-89D7-927CC0E346F8}" destId="{58174BF2-55B8-4713-98A6-FC3CEF55FB33}" srcOrd="6" destOrd="0" presId="urn:microsoft.com/office/officeart/2008/layout/LinedList"/>
    <dgm:cxn modelId="{1A5F648C-98D7-4DF2-A2F0-668C21C82F34}" type="presParOf" srcId="{D754B734-8819-4A51-89D7-927CC0E346F8}" destId="{7C8EF52F-C06F-423D-9AB8-6456F5003884}" srcOrd="7" destOrd="0" presId="urn:microsoft.com/office/officeart/2008/layout/LinedList"/>
    <dgm:cxn modelId="{40E9C90B-D103-46E5-BB48-F5F7BF0CAB89}" type="presParOf" srcId="{7C8EF52F-C06F-423D-9AB8-6456F5003884}" destId="{F20F3E8A-D420-469D-A66F-727BFDC39726}" srcOrd="0" destOrd="0" presId="urn:microsoft.com/office/officeart/2008/layout/LinedList"/>
    <dgm:cxn modelId="{521566E0-B681-4658-9417-76DD85297CF6}" type="presParOf" srcId="{7C8EF52F-C06F-423D-9AB8-6456F5003884}" destId="{C924C232-40B9-40DB-924F-B7ACC8BA7449}" srcOrd="1" destOrd="0" presId="urn:microsoft.com/office/officeart/2008/layout/LinedList"/>
    <dgm:cxn modelId="{B0BC1668-EFE9-45BB-ABB6-68A25DE4112C}" type="presParOf" srcId="{D754B734-8819-4A51-89D7-927CC0E346F8}" destId="{59773A7D-C823-44CB-9449-F31C28ACE0D1}" srcOrd="8" destOrd="0" presId="urn:microsoft.com/office/officeart/2008/layout/LinedList"/>
    <dgm:cxn modelId="{820968A2-7DC6-40C0-8994-37ADC27717F8}" type="presParOf" srcId="{D754B734-8819-4A51-89D7-927CC0E346F8}" destId="{D712CB39-B059-4217-9FDC-931B1AF0CDEA}" srcOrd="9" destOrd="0" presId="urn:microsoft.com/office/officeart/2008/layout/LinedList"/>
    <dgm:cxn modelId="{05061560-F3F8-48F9-B825-E03B78B152A5}" type="presParOf" srcId="{D712CB39-B059-4217-9FDC-931B1AF0CDEA}" destId="{3D03A03A-E4F1-4DF1-8032-8AC0C1F855A3}" srcOrd="0" destOrd="0" presId="urn:microsoft.com/office/officeart/2008/layout/LinedList"/>
    <dgm:cxn modelId="{65AD4824-524E-450C-BEE9-9E8A09C6EC61}" type="presParOf" srcId="{D712CB39-B059-4217-9FDC-931B1AF0CDEA}" destId="{46BB599C-83C5-4807-A101-8D12B6629112}" srcOrd="1" destOrd="0" presId="urn:microsoft.com/office/officeart/2008/layout/LinedList"/>
    <dgm:cxn modelId="{0D6879D9-73FC-4B38-AD13-2EEC98573DFF}" type="presParOf" srcId="{D754B734-8819-4A51-89D7-927CC0E346F8}" destId="{FBE40E1A-D024-4FB3-97C8-9AB91481B482}" srcOrd="10" destOrd="0" presId="urn:microsoft.com/office/officeart/2008/layout/LinedList"/>
    <dgm:cxn modelId="{53A7D6BD-8060-4807-B536-14FC975ED188}" type="presParOf" srcId="{D754B734-8819-4A51-89D7-927CC0E346F8}" destId="{6DAD2758-BEC3-4862-A91D-A55F54296DB6}" srcOrd="11" destOrd="0" presId="urn:microsoft.com/office/officeart/2008/layout/LinedList"/>
    <dgm:cxn modelId="{C8CDD8A5-A90F-4325-9D57-D21556C3C215}" type="presParOf" srcId="{6DAD2758-BEC3-4862-A91D-A55F54296DB6}" destId="{7EF07AB7-CEA2-4EC1-BB93-FFC42FE9D93A}" srcOrd="0" destOrd="0" presId="urn:microsoft.com/office/officeart/2008/layout/LinedList"/>
    <dgm:cxn modelId="{8A4A6419-19CD-4CAF-934D-471854F8A1F9}" type="presParOf" srcId="{6DAD2758-BEC3-4862-A91D-A55F54296DB6}" destId="{C411DB3B-44CA-40E1-9B52-BDB2E6F78D89}" srcOrd="1" destOrd="0" presId="urn:microsoft.com/office/officeart/2008/layout/LinedList"/>
    <dgm:cxn modelId="{84AA4121-DEC9-4699-8110-418AF19BF41F}" type="presParOf" srcId="{D754B734-8819-4A51-89D7-927CC0E346F8}" destId="{2A0BD651-4B6F-4ACF-8AEB-73F14A9BEB6C}" srcOrd="12" destOrd="0" presId="urn:microsoft.com/office/officeart/2008/layout/LinedList"/>
    <dgm:cxn modelId="{3993DBE4-269E-4F14-99CE-678DCC5F9C78}" type="presParOf" srcId="{D754B734-8819-4A51-89D7-927CC0E346F8}" destId="{BF0BBC87-A786-40A4-BE12-5476D015BCA1}" srcOrd="13" destOrd="0" presId="urn:microsoft.com/office/officeart/2008/layout/LinedList"/>
    <dgm:cxn modelId="{00717D05-C6D7-49CF-8015-D2001E7EDC21}" type="presParOf" srcId="{BF0BBC87-A786-40A4-BE12-5476D015BCA1}" destId="{1E310F71-6E87-40A6-AFD0-6369C24A26D0}" srcOrd="0" destOrd="0" presId="urn:microsoft.com/office/officeart/2008/layout/LinedList"/>
    <dgm:cxn modelId="{CE6E5189-E0FA-46EE-9DAB-BE6355EDCB99}" type="presParOf" srcId="{BF0BBC87-A786-40A4-BE12-5476D015BCA1}" destId="{5298DFEF-3AF5-4591-8FF8-38929DF2DE97}" srcOrd="1" destOrd="0" presId="urn:microsoft.com/office/officeart/2008/layout/LinedList"/>
    <dgm:cxn modelId="{C1137204-F245-4EDD-8505-50F951B0646D}" type="presParOf" srcId="{D754B734-8819-4A51-89D7-927CC0E346F8}" destId="{59FF9738-CACB-48D0-BB15-989EF80FBC41}" srcOrd="14" destOrd="0" presId="urn:microsoft.com/office/officeart/2008/layout/LinedList"/>
    <dgm:cxn modelId="{61B5D90B-21B3-4496-ACE7-CE4FEC0F520B}" type="presParOf" srcId="{D754B734-8819-4A51-89D7-927CC0E346F8}" destId="{3D0FAF07-5EE0-4C91-B8BC-24301C1F6244}" srcOrd="15" destOrd="0" presId="urn:microsoft.com/office/officeart/2008/layout/LinedList"/>
    <dgm:cxn modelId="{D0C445ED-0D0A-458D-9435-99A17422CBE8}" type="presParOf" srcId="{3D0FAF07-5EE0-4C91-B8BC-24301C1F6244}" destId="{A93EDFB4-C430-4FC6-ACD5-449424529B6C}" srcOrd="0" destOrd="0" presId="urn:microsoft.com/office/officeart/2008/layout/LinedList"/>
    <dgm:cxn modelId="{49360670-7A90-4AEC-864C-BEFE667EAA2D}" type="presParOf" srcId="{3D0FAF07-5EE0-4C91-B8BC-24301C1F6244}" destId="{39F3161B-CA99-4044-A321-A0D8C2CBCA83}" srcOrd="1" destOrd="0" presId="urn:microsoft.com/office/officeart/2008/layout/LinedList"/>
    <dgm:cxn modelId="{C43CCFE3-A1F3-4793-BDF5-F5C1C9D39FBC}" type="presParOf" srcId="{D754B734-8819-4A51-89D7-927CC0E346F8}" destId="{65EA2AA4-B691-467E-A48A-6533D4888170}" srcOrd="16" destOrd="0" presId="urn:microsoft.com/office/officeart/2008/layout/LinedList"/>
    <dgm:cxn modelId="{8C6D9712-086A-4091-8DFC-17C8A302F5C3}" type="presParOf" srcId="{D754B734-8819-4A51-89D7-927CC0E346F8}" destId="{509E5160-8AD0-4678-A85C-39BE9DD45515}" srcOrd="17" destOrd="0" presId="urn:microsoft.com/office/officeart/2008/layout/LinedList"/>
    <dgm:cxn modelId="{D9DDC9F8-9704-4D19-82F8-0E68F01174EE}" type="presParOf" srcId="{509E5160-8AD0-4678-A85C-39BE9DD45515}" destId="{947B7C0E-014F-4AD1-8F37-793E02248C8D}" srcOrd="0" destOrd="0" presId="urn:microsoft.com/office/officeart/2008/layout/LinedList"/>
    <dgm:cxn modelId="{1FF55332-D306-4191-A661-79504891EAD4}" type="presParOf" srcId="{509E5160-8AD0-4678-A85C-39BE9DD45515}" destId="{A6503D41-9D1E-4C7C-A847-DDB317181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02E3A-CC96-46CD-BA93-1EC28AB9585F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791F7-32EE-4620-9214-43B8DFE03A7D}">
      <dsp:nvSpPr>
        <dsp:cNvPr id="0" name=""/>
        <dsp:cNvSpPr/>
      </dsp:nvSpPr>
      <dsp:spPr>
        <a:xfrm>
          <a:off x="0" y="531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Revistas totales: 3,401 (MIAR)</a:t>
          </a:r>
          <a:endParaRPr lang="en-US" sz="2200" kern="1200"/>
        </a:p>
      </dsp:txBody>
      <dsp:txXfrm>
        <a:off x="0" y="531"/>
        <a:ext cx="7886700" cy="483363"/>
      </dsp:txXfrm>
    </dsp:sp>
    <dsp:sp modelId="{01CBAA6B-35F3-4456-A8F8-FE828D374969}">
      <dsp:nvSpPr>
        <dsp:cNvPr id="0" name=""/>
        <dsp:cNvSpPr/>
      </dsp:nvSpPr>
      <dsp:spPr>
        <a:xfrm>
          <a:off x="0" y="483895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440F7-EA01-4680-87CA-2B9ECB9B8673}">
      <dsp:nvSpPr>
        <dsp:cNvPr id="0" name=""/>
        <dsp:cNvSpPr/>
      </dsp:nvSpPr>
      <dsp:spPr>
        <a:xfrm>
          <a:off x="0" y="483895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Revistas indexadas: </a:t>
          </a:r>
          <a:endParaRPr lang="en-US" sz="2200" kern="1200"/>
        </a:p>
      </dsp:txBody>
      <dsp:txXfrm>
        <a:off x="0" y="483895"/>
        <a:ext cx="7886700" cy="483363"/>
      </dsp:txXfrm>
    </dsp:sp>
    <dsp:sp modelId="{705B421A-7124-4DDB-AF9E-A006759C10C7}">
      <dsp:nvSpPr>
        <dsp:cNvPr id="0" name=""/>
        <dsp:cNvSpPr/>
      </dsp:nvSpPr>
      <dsp:spPr>
        <a:xfrm>
          <a:off x="0" y="967259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C141D-0CE6-4E02-B71A-6AC38855CA22}">
      <dsp:nvSpPr>
        <dsp:cNvPr id="0" name=""/>
        <dsp:cNvSpPr/>
      </dsp:nvSpPr>
      <dsp:spPr>
        <a:xfrm>
          <a:off x="0" y="967259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SJR (Scopus): 572 (380 en WoS)</a:t>
          </a:r>
          <a:endParaRPr lang="en-US" sz="2200" kern="1200"/>
        </a:p>
      </dsp:txBody>
      <dsp:txXfrm>
        <a:off x="0" y="967259"/>
        <a:ext cx="7886700" cy="483363"/>
      </dsp:txXfrm>
    </dsp:sp>
    <dsp:sp modelId="{58174BF2-55B8-4713-98A6-FC3CEF55FB33}">
      <dsp:nvSpPr>
        <dsp:cNvPr id="0" name=""/>
        <dsp:cNvSpPr/>
      </dsp:nvSpPr>
      <dsp:spPr>
        <a:xfrm>
          <a:off x="0" y="1450623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F3E8A-D420-469D-A66F-727BFDC39726}">
      <dsp:nvSpPr>
        <dsp:cNvPr id="0" name=""/>
        <dsp:cNvSpPr/>
      </dsp:nvSpPr>
      <dsp:spPr>
        <a:xfrm>
          <a:off x="0" y="1450623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SCIE (WoS): 75</a:t>
          </a:r>
          <a:endParaRPr lang="en-US" sz="2200" kern="1200"/>
        </a:p>
      </dsp:txBody>
      <dsp:txXfrm>
        <a:off x="0" y="1450623"/>
        <a:ext cx="7886700" cy="483363"/>
      </dsp:txXfrm>
    </dsp:sp>
    <dsp:sp modelId="{59773A7D-C823-44CB-9449-F31C28ACE0D1}">
      <dsp:nvSpPr>
        <dsp:cNvPr id="0" name=""/>
        <dsp:cNvSpPr/>
      </dsp:nvSpPr>
      <dsp:spPr>
        <a:xfrm>
          <a:off x="0" y="1933987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3A03A-E4F1-4DF1-8032-8AC0C1F855A3}">
      <dsp:nvSpPr>
        <dsp:cNvPr id="0" name=""/>
        <dsp:cNvSpPr/>
      </dsp:nvSpPr>
      <dsp:spPr>
        <a:xfrm>
          <a:off x="0" y="1933987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SSCI (WoS): 52 </a:t>
          </a:r>
          <a:endParaRPr lang="en-US" sz="2200" kern="1200"/>
        </a:p>
      </dsp:txBody>
      <dsp:txXfrm>
        <a:off x="0" y="1933987"/>
        <a:ext cx="7886700" cy="483363"/>
      </dsp:txXfrm>
    </dsp:sp>
    <dsp:sp modelId="{FBE40E1A-D024-4FB3-97C8-9AB91481B482}">
      <dsp:nvSpPr>
        <dsp:cNvPr id="0" name=""/>
        <dsp:cNvSpPr/>
      </dsp:nvSpPr>
      <dsp:spPr>
        <a:xfrm>
          <a:off x="0" y="2417350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07AB7-CEA2-4EC1-BB93-FFC42FE9D93A}">
      <dsp:nvSpPr>
        <dsp:cNvPr id="0" name=""/>
        <dsp:cNvSpPr/>
      </dsp:nvSpPr>
      <dsp:spPr>
        <a:xfrm>
          <a:off x="0" y="2417350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A&amp;HCI (WoS): 60</a:t>
          </a:r>
          <a:endParaRPr lang="en-US" sz="2200" kern="1200"/>
        </a:p>
      </dsp:txBody>
      <dsp:txXfrm>
        <a:off x="0" y="2417350"/>
        <a:ext cx="7886700" cy="483363"/>
      </dsp:txXfrm>
    </dsp:sp>
    <dsp:sp modelId="{2A0BD651-4B6F-4ACF-8AEB-73F14A9BEB6C}">
      <dsp:nvSpPr>
        <dsp:cNvPr id="0" name=""/>
        <dsp:cNvSpPr/>
      </dsp:nvSpPr>
      <dsp:spPr>
        <a:xfrm>
          <a:off x="0" y="2900714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10F71-6E87-40A6-AFD0-6369C24A26D0}">
      <dsp:nvSpPr>
        <dsp:cNvPr id="0" name=""/>
        <dsp:cNvSpPr/>
      </dsp:nvSpPr>
      <dsp:spPr>
        <a:xfrm>
          <a:off x="0" y="2900714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ESCI (WoS): 551</a:t>
          </a:r>
          <a:endParaRPr lang="en-US" sz="2200" kern="1200"/>
        </a:p>
      </dsp:txBody>
      <dsp:txXfrm>
        <a:off x="0" y="2900714"/>
        <a:ext cx="7886700" cy="483363"/>
      </dsp:txXfrm>
    </dsp:sp>
    <dsp:sp modelId="{59FF9738-CACB-48D0-BB15-989EF80FBC41}">
      <dsp:nvSpPr>
        <dsp:cNvPr id="0" name=""/>
        <dsp:cNvSpPr/>
      </dsp:nvSpPr>
      <dsp:spPr>
        <a:xfrm>
          <a:off x="0" y="3384078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EDFB4-C430-4FC6-ACD5-449424529B6C}">
      <dsp:nvSpPr>
        <dsp:cNvPr id="0" name=""/>
        <dsp:cNvSpPr/>
      </dsp:nvSpPr>
      <dsp:spPr>
        <a:xfrm>
          <a:off x="0" y="3384078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DOAJ: 719</a:t>
          </a:r>
          <a:endParaRPr lang="en-US" sz="2200" kern="1200"/>
        </a:p>
      </dsp:txBody>
      <dsp:txXfrm>
        <a:off x="0" y="3384078"/>
        <a:ext cx="7886700" cy="483363"/>
      </dsp:txXfrm>
    </dsp:sp>
    <dsp:sp modelId="{65EA2AA4-B691-467E-A48A-6533D4888170}">
      <dsp:nvSpPr>
        <dsp:cNvPr id="0" name=""/>
        <dsp:cNvSpPr/>
      </dsp:nvSpPr>
      <dsp:spPr>
        <a:xfrm>
          <a:off x="0" y="3867442"/>
          <a:ext cx="78867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B7C0E-014F-4AD1-8F37-793E02248C8D}">
      <dsp:nvSpPr>
        <dsp:cNvPr id="0" name=""/>
        <dsp:cNvSpPr/>
      </dsp:nvSpPr>
      <dsp:spPr>
        <a:xfrm>
          <a:off x="0" y="3867442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/>
            <a:t>FECYT: 400 (aprox.)</a:t>
          </a:r>
          <a:endParaRPr lang="en-US" sz="2200" b="1" kern="1200"/>
        </a:p>
      </dsp:txBody>
      <dsp:txXfrm>
        <a:off x="0" y="3867442"/>
        <a:ext cx="7886700" cy="4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30:43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305 209 7385,'0'-16'-327,"0"5"0,0 0 0,0-1 1,0-2 326,0-3 0,0 7 0,0-1 0,5 6 0,0-6 0,3 6 6,-3-6 0,-3 6 231,3-6 0,-3 6-16,-2-6 1,-2 7 0,-1-3 102,-3 0 0,-5 4 45,6-8 1,-7 7-213,1-1 1,2 3-1,-2 2-96,-1 0 1,3 7 0,-2 4 0,-1 3-72,-2 2 0,-2 0 0,0 0 0,-1 0 59,1 0 1,0 6 0,0 1 0,2 0-115,3 0 1,-3 0 0,5-3 0,-1 3 59,-1 2 0,7-3 0,-3 4 1,2 1 29,0-2 1,-3 0 0,5-5-1,-3 3 2,3 2 0,1-6 1,2 4-1,0-1-10,0-1 1,2 2-1,3-3 1,4 1-32,0-1 1,5-8 0,-3-1 0,3 0-25,2-2 1,2 3 0,2-7 0,1-1 19,-1-2 0,3-2 0,-2 0 0,-1 0 89,-2 0 1,-2 0 0,2-2-19,3-3 1,-3-4-1,3-7 1,-3 0-13,-2 0 0,0 0 0,0 0 0,-2 0-49,-3 0 0,3-6 0,-5 1 0,2 1-12,-1 2 1,-6 1-1,1-3 1,-3-1 2,-2 1 0,6 0 0,-1 1 1,-2-3-15,-1 3 0,-2-1 1,0 1-1,0-3 19,0 3 1,0 1-1,0 2 1,-2 0 6,-3 0 0,2 0 0,-6 0 0,0 0 19,0 0 1,-2-1 0,-5 1 36,0 0 0,0 6-46,0-1 1,0 7 0,0-1-52,0 3 0,5 2-131,0 0 0,1 0 10,-6 0 1,2 2 0,1 2-182,2 1 0,6 2-67,-6-1 0,6 1-539,-6 3 954,8 5 0,-4-7 0,7 9 0</inkml:trace>
  <inkml:trace contextRef="#ctx0" brushRef="#br0" timeOffset="872">674 353 7553,'-9'0'244,"2"2"0,7 3-60,0 6 0,0-2 1,0 1-1,0 3-30,0 1 1,1 2 0,3 2 0,3 2-73,2 1 1,-4 7-1,4-1 1,0 2 38,0-3 0,-4 10 0,4-4 1,0 2-16,0 0 1,-4-2 0,4 2 0,-2 1-79,-3 3 0,0 1 1,-1-3-1,3 1-97,-3-1 0,4-2 1,-1-2-1,-1 0 31,2 0 0,-5-2 1,5-1-1,-2-5-192,1 0 0,-1-3 1,-3-5-202,3 0 1,-3 0-352,3 0 578,-3-7 0,-2-4 0,0-10 0,0-6-30,0-3 0,0-4 0,0-1 0,0-4 234,0-2 0,0-2 0,-7-5 0,-2 0 0</inkml:trace>
  <inkml:trace contextRef="#ctx0" brushRef="#br0" timeOffset="1314">529 594 7569,'-7'-15'-99,"-4"5"1,3-5 130,-3 5 0,7-5 0,-1-1 0,3 0 0,2 0 0,0 0 287,0 0 0,0-5 0,2-1-125,3 3-107,-3-6 1,12 7-1,-3-3 1,3 3 46,2 2 0,6 0 1,-1 2-1,0 1-27,3 2 0,-5 8 0,8-3 0,1 5-213,3 1 0,1 7 1,-2 4-1,-1 3 26,-3 2 0,-1 0 1,2 2-1,-4 1 83,0 3 1,-7 6 0,2-1 0,-7 3 13,-4 2 0,4 0 0,-6-1 0,0-3 0,1-1-1,-1 1 0,0 1 1,-5-1-39,0-1 0,-7-6 0,-2 4 7,0-1 1,-5-3-1,5-5 1,-1 0-1,-1 0-9,-2 0 1,-1-5-1,-2-2 1,0-2-227,0-4 0,0 1 1,0 0-30,0 1 1,0 0 0,0-5-265,0 0 0,5-2 262,1-3 0,6-4 281,-1-7 0,3 7 0,2 2 0</inkml:trace>
  <inkml:trace contextRef="#ctx0" brushRef="#br0" timeOffset="2064">1042 545 7354,'0'-8'431,"0"0"1,2 8-315,4 0 1,-3 0 0,8 0 0,1 0-29,3 0 1,1 0-1,0 0 1,0 0-49,0 0 0,0-5 1,0-2-1,0 0-34,0 0 0,0-6 0,0 4 0,0-1 40,0-1 1,-2 6-1,-1-4 1,-3 0-68,3 0 0,-6 3 0,0-2 0,-2-1-44,1 0 0,-1 3 1,-5-4 40,0-3 1,0 4 0,0-1-68,0-3 0,-2 4 56,-3-1 0,-4 4 1,-7-3 24,0 2 1,0 2 0,0 5 17,0 0 1,0 7-1,0 4 1,0 3 1,0 2-1,0 0 1,0 0 82,0 0 1,1 2 0,3 1 0,1 3-15,-1-3 1,3 5 0,0-3 0,0 0 48,0 3 0,4-1 0,-4 5 0,2-3 37,3-2 0,2 0 0,2-3 0,0 1-134,0-1 1,0-2-1,2-2 1,4-2 0,4-1-1,4-4 1,3-1 10,-1 1-32,0-5 1,0 8 0,1-6 0,3-3-176,1-1 0,3-2 0,-5 0 0,4 0-93,2 0 1,-5-2-1,3-1 1,-2-4-164,1-2 0,-1 3 0,-5-4 39,0-3 1,0 4 0,-1-1 0,-3-1 124,-1 2 1,-2-5 0,3 3 256,-1-3 0,-1-9 0,7-2 0</inkml:trace>
  <inkml:trace contextRef="#ctx0" brushRef="#br0" timeOffset="2625">1395 321 7455,'-9'0'-243,"2"2"0,7 3 428,0 6 0,0 3 1,0 2-1,0 0-111,0 0 0,2 5 1,2 3-1,1-1 62,-2 0 1,5 0 0,-3-3 0,0 1 135,2-1 0,-5 3 0,3-2 1,-1-1-232,1-2 0,-3 3 1,5 0-82,0-1 0,-5-2 0,5-4 0,0-3 0,2-8 0,0-6 0,-2-8 0,-1-5 0,-1-4 0,0-1 0,1 0 0,1-2 0,0-4 0,2-2 0,-2 1 0,2 3 0,-2 2 0,2 1 0,0 1 1,2 0-1,-1 3-85,1 5 1,-6 1 0,6 5 273,2-2 0,-5 5 1,3-1-112,2 3 1,-5 2 0,1 2 0,0 1 42,0 3 1,-3 6 0,2-1-1,0 3 1,-3 2 34,2 0 1,-5 2-1,5 2-96,0 1 0,-5 2 0,3-3 0,-3 3-72,-2 2 1,0-6-1,0 3 1,2-4-161,3-2 1,-3 0 0,3 0-1,-3 0-269,-2 0 1,0 0 0,0 0-147,0 0 627,0-7 0,0 5 0,0-5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09:46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2085 2310 6937,'0'-11'56,"0"1"1,2 6 0,1-3-21,3 0 0,1 3 1,-2-7-1,6 1 12,3 1 1,-3-5-1,-1 3 1,3-2 6,1 3 1,2-4-1,0 3 1,0-3-12,0-2 0,0-2 0,0-2 0,2-3 2,4-2 1,-3 4-1,8-6 1,0 0-4,-2 2 0,5-5 0,-5 3 1,2-3-7,-1-2 0,1 0 1,5 0-1,0 0-5,0 0 1,0 0-1,0-1 1,0 1-14,0 0 0,1 0 1,-1 0-1,0 0 8,0 0 0,0 0 0,0 0 0,0 2-29,0 3 0,0-7 0,0 6 0,-2-1 8,-3-1 1,7-1 0,-5-1 0,-1 2-3,2 3 0,1-3 1,-1 5-1,-2-2-15,-1 1 1,-2 4-1,4-3 1,-4 0 38,-2 0 0,3 4 1,-2-4-1,-1 2 12,0 3 0,5-3 0,-3 0 0,2-2-14,0-3 0,-6 3 0,6-2 1,0 0 5,-2 2 1,3-3-1,-5 5 1,0-2-13,1-4 0,2 4 1,-3-2-1,1 1-8,-1 1 0,4-4 0,-4 6 0,0 0-16,0 0 0,4-4 0,-4 6 0,0 1 3,0 2 1,4-3-1,-6 0 1,-1 1-99,-2 2 0,1 2 0,-1 2 0,-4 1 53,1 3 0,-1 1 0,0-4-86,-3 3 1,3 4-562,-3-4 282,-4 6 0,2-3-495,-4 7 906,-3 0 0,5 7 0,-7 2 0</inkml:trace>
  <inkml:trace contextRef="#ctx0" brushRef="#br0" timeOffset="1527">0 2486 7019,'11'0'-91,"0"0"1,-6-1-1,6-5 1,-1-4 135,-1-5 0,6 5-28,-5-1 0,3 0 0,-1-5 0,-1 0 13,1 0 1,8-2 0,1-1 0,1-3 10,1 3 1,-3-6 0,4 0 0,1-2-1,0 0 0,0 2 0,4-3 1,-2 1 12,1-1 0,2-3 1,2-1-1,-1 0 0,-5 0 1,10 0 0,-4 0 0,2 0-12,0 0 0,3-6 0,1 1 0,-3 1-7,-1 3 1,4-5-1,1 1 1,0 1-16,0 2 0,0-3 0,-3-1 0,1 1 8,-1-2 1,-2 3 0,0-5 0,1 2 5,3 3 0,-1-3 1,-5 0-1,0 0 6,0 0 0,2 1 0,0 6 1,2 0-29,-1 0 0,-10 0 0,7 0 0,-1 0-23,-1 0 0,2 1 0,0 3 0,-2 1 19,-3-1 1,3-1-1,-5 1 1,0 1-37,-3-2 1,1 4-1,0 0 1,-2 2 8,-3 4 1,7 1 0,-9 2 0,2 0 28,0 0 0,-4 0 1,-1 0-1,-3 0 7,3 0 1,1 0-1,2 1-13,0 5 1,-5-3 0,-2 6 0,0 0-9,-1 0 0,-4 0 1,3 3-9,0-1-62,-5-1-141,5 6 36,-7 0-196,0 0 0,7 0 1,-3 0-343,7 0 716,-8 0 0,11 0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0:03.354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97 3368 6082,'-9'9'659,"-5"-2"-479,12-7 306,-12 7 53,5-5-272,-7 5 1,5-5 326,1 3-170,6-3 121,-3 5 0,19-14-474,4-4 1,15-3-1,-3-4 1,1-1-1,1-3 0,6-1 0,3 3 0,2-3-6,3-2 1,4-1 0,6-8-1,5-2 16,3-1 0,7-8 0,5 2-53,4-3 1,-3-4-1,-32 24 1,1 0-1,2-1 1,1-1 0,0 0-1,0-1 22,3-1 0,0 0 0,2-1 0,1-1 0,0 0 0,-1-2 0,2 1 0,-1-1-39,1-1 1,1 0 0,5-3 0,1 0 0,-2 0 0,1 1 0,3-2 0,1-1 75,0 0 0,0 0 1,5-2-1,-1-1 0,-4 1 1,-1 0-1,1 1 0,2 0-14,2 0 0,-1 0 0,-4 3 0,1-1 0,6-3 0,0-1 0,-2 2 0,-2 0 14,-2 1 1,0 0 0,5 0 0,0 0-1,-5 0 1,0 1 0,0 1 0,0 1-68,-2 2 1,1 1-1,2-1 1,0 0 0,-3 2-1,-1 0 1,0 1 0,-1 0-31,1-2 0,-1 1 0,-3 3 1,-2 1-1,2-2 0,-1-1 1,-4 4-1,-1-1-18,-2 3 1,0 1 0,-2 0-1,0 0 1,0 1 0,-1 0-1,41-24-11,-5 0 1,2 5 0,-13 2-1,-1 2 14,-6 3 1,-5 2 0,0 2 0,-8 2 82,-6 3 1,-6 2 0,-7 5 0,0-1 52,0 1 0,-5 3 0,-2 1-49,-2 0 1,-7 5-530,-5 0 318,-1 8-1178,-1-12-337,-2 14-678,-7-6 2342,-14 7 0,-11 0 0,-16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0:11.705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161 970 6595,'-9'9'-651,"0"0"691,3-4 83,5-3 123,-14 12 15,6-12 75,-7 5 10,7-7-117,2 7 628,7-5-812,7-16 0,-3 1 1,7-14 49,1 8 1,2-2 0,3-1 0,-1 1-5,0-2 1,5-6-1,0-5 1,-1 4-20,-2 0 1,3 5-1,1-2 1,-1-2-5,2-1 1,0-2 0,6 0-1,-4 0 2,-2 0 1,4 0 0,-4 0 0,2 0-14,3 0 1,-5 0-1,0 1 1,-1 3-1,-1 1 1,6 2-1,-6-3 1,-1 3-85,-2 1 1,-2 1 0,0 4 0,0-3-11,0 3 0,-5 1 95,-1 2 26,1 0-220,-2 7 2,-2-5 0,-9 14 84,-3 0 0,-4 1 69,-7 10 1,0-6-21,0 6 1,0 5 0,0 7-27,0 2 0,0-5 0,0 3 0,0-2-25,0 1 1,0 6 0,0-3 0,0 2 31,-1 0 1,1-1 0,-1 8-1,-3 0 17,-1-2 1,-6 9 0,4-9-1,0 2 7,-1 0 0,-2 3 0,4 1 0,1-3-1,-2-1 1,5-2-1,-5 0 1,1 1 3,1-1 0,-2 0 0,3-2 0,-1-2 23,1-1 1,3-7-1,0 3 1,1-2 35,0 1 1,0-1 1,0-5 23,0 0 1,6-5 139,-1 0-66,7-8-125,-3 4-1,0-7 156,5 0-211,-5 7 52,21-5 1,-1 5-1,14-7 21,1 0 0,-3 6 0,2-1 0,1-1-7,3-3 1,6-1 0,2 0 0,2 0-7,4 0 0,1-1 0,2-3 0,0-1-4,0 1 0,6 2 1,-1 0-1,1-1 13,1-2 1,0-6-1,6 6 1,-2 1-25,1 2 1,3-3 0,-1 0-1,-2 1-43,-1 2 0,-5-3 0,3-1 1,-2 1 3,-3-2 1,-2 5 0,-2-3 0,0 3-24,0 2 1,-7-2 0,-2-1-11,0-3 0,0 1 23,4 5 22,-4 0 163,-14 0-473,-9 0-20,-9 0-773,-28 0 1,-4 0 490,-18 0 1,-1 0 0,8 2 609,6 3 0,-2-3 0,7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0:15.208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353 4090 7253,'-18'0'-354,"-10"0"554,17 0 154,-5 0 2,2 0-202,12 0-3,-5 0-78,21 0 1,-3-7 0,10-4-5,-3-3 0,-2-2 1,2 0-1,2 0 16,1 0 1,7-6-1,-1-1 1,5-2 7,6-3 1,-3-4 0,8-6-1,2-3-25,1 0 1,7-5-1,3 1 1,1-5-1,3-3 1,8-6-1,1 4 1,1-2-12,1-4 1,2 3-1,-32 27 1,0-1-1,1-1 1,0-1-4,1-2 0,-1 0 0,2 0 0,0-1 0,-2-1 0,1 0 0,2 0 0,-1 1-45,0-2 0,1 1 0,5 0 0,0 0 0,-2-1 1,0 1-1,1 0 0,0 1 47,0-1 1,0-1-1,2 0 1,0 0 0,1-1-1,-1 0 1,1 0 0,0 0 9,-1 0 0,1 0 1,1-1-1,1 1 0,-2 0 1,1 0-1,0 0 1,1 0-32,0 0 0,1 0 0,4-3 0,1 0 0,-4 1 0,0-1 0,1 1 0,0 0-24,0 1 0,0 0 0,-1 1 1,-1 0-1,0 0 0,0 0 0,0 0 1,-1 1 16,0 2 0,1 0 0,1-3 0,0 1 1,-5 3-1,-1-1 0,0 0 0,0 1-20,-1 1 1,0 1-1,-1 0 1,0 2 0,0-1-1,1 1 1,-2 1-1,0 0 20,-1 2 0,-1-1 0,-1 2 1,-1-1-1,37-22 0,-1-1-67,-4 6 0,-4-2 0,-7 7 1,-2 0-8,-3 3 1,-4-1-1,-8 3 1,-5 4 19,-4 4 1,-4 8-1,-4-1-104,-3 3 1,-4 2-223,-7 0-312,-7 7 210,5 2 0,-19 9 0,-2 3-96,-11 6 1,0 3-1,-5 4 1,0 3 549,-4 6 0,-3 3 0,-2 2 0</inkml:trace>
  <inkml:trace contextRef="#ctx0" brushRef="#br0" timeOffset="2360">113 4010 7077,'0'-18'-121,"7"-4"35,-5 21 360,5-14 319,-7 7-365,0-1 1,1 0 130,5 3-317,-4 5 1,7-19 0,-4 4 15,6-2 1,-3-5-1,3 2 1,2-1 6,1-1 1,2-2 0,0-7 0,0 0 33,0 0 0,5-6 0,3-1 1,1-2 55,3-3 1,2-3 0,2-1 0,0 0-70,1 0 0,-1 0 0,0 0 0,2 0-31,3 0 1,-3 5 0,3 0-1,-5 0-57,-5 2 0,3 4 0,-5 9 0,0 3-42,-3 1 1,-5-2 0,1 4-154,4 3 0,-10 6 86,4 3 69,-11 6 1,1-1 35,-12 10 0,-2 9 1,-10 9-1,-2 2 123,-1 4 0,-2 1 0,1 4 0,-5 2-78,-3 1 1,0 6 0,1-4 0,3 2-35,-3 4 0,-1-1 0,-2 1 0,0-3-13,0 3 0,0-1 0,-1 1 0,1-2 16,0 1 1,2 3 0,2-1-1,1-2 41,-2-1 1,4-2 0,-1 4-1,-1-4-45,2-2 1,2-2-1,7-5 1,0-1 6,0-5 1,0 3-1,0-8 1,1 1 40,5 1 1,-5-11 54,5 4 114,3-3 163,-1-4-1621,8-2 1003,8 0 686,-7-5-270,7 5-200,-16 7 1,5-8 11,-8 10 14,8-11 121,-12 9-67,14-12-179,-7 5 102,8 0-418,0-5 388,0 12 93,0-12 24,0 12-43,0-12 32,0 12 0,9-12 29,7 3 0,2-3 0,9-2-13,1 0 1,3 0 0,3-2-40,3-3 0,-1 2 0,5-6 0,-2 0-7,-4 0 1,6 3 0,2-2 0,3-1-8,3 0 0,-1 0 1,0-4-1,0 4-19,0 2 0,-2-3 0,1 2 0,-3 1-40,1 0 0,3-3 1,-9 2-1,0 1-4,0 0 0,-1 0 0,-6 3 1,0-3-79,0-2 0,-5 4 78,0-6 0,-3 6 91,3-6 0,-14 8 144,-19-3 1,-4 5-1,-17 1-162,-2 0 1,-12 5 0,-1 2 0,1 0-1,0 0 0,0 6 0,-7-2 1,1 1 15,5-1 1,-5 3-1,4-3 1,-1 3-1,-2 2 1,-1 0 32,-3 0 0,4 0 1,3 0-8,-1 0 1,-3 0-1,1 0-66,3 0 0,-1 0 1,6-1-1,3-3 26,1-1 0,7-2 0,2 3 24,2-1 0,-5-2-22,1 1-358,11-3-110,2-7 0,17 0 175,8 0 0,7 0 0,14-1 0,0-3 119,0-1 0,0-6 0,-2 4 0,0-2 1,1-2-1,1 1 0,-2-1 85,-1-1 1,-3 3 121,6-2 1,-5 0 0,0-3 0,1 2-25,3 1 0,-1 0 0,-2-5 0,-1 2 181,2 3 0,-4-3 0,1 5 1,1-2-107,-2 1 1,7-1-126,0-5 1,0 2-24,6 3 98,-12-3 1,-2 10 179,-8-7-104,-8 8-3425,0-4 3039,-16 21 1,7-10 0,-6 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0:44.523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986 17 8876,'-20'7'470,"4"4"1,-2 5-1,-3 3-186,1 3 0,-3 4 1,2-3-1,1 1-80,2-1 1,-3 5 0,-2-1 0,-2 3-31,-4 2 1,4 0 0,-1 1 0,-3-1-32,-1 0 1,0 5-1,1 0 1,2-1-282,-1-2 1,-3-2-1,-1 2 1,0 2 103,0 1 1,2 0 0,1-5-1,3-1 33,-3-5 0,1 5 1,-1-6-1,4 0-17,2-4 1,-4 2 0,6-1 0,1-3-39,3-1 0,1-7-252,0-1 183,7 1-305,-6-2 0,15-4 0,0-10-85,9-6 1,11-3 0,1-2 0,1-2-37,1-3 0,2-4 1,9-7-1,1 0 551,3 0 0,6-8 0,-3-1 0</inkml:trace>
  <inkml:trace contextRef="#ctx0" brushRef="#br0" timeOffset="775">889 65 6539,'2'-20'225,"4"4"73,-5 11-92,6-9 3,1 12 149,-7-5 0,14 14-137,-5 4 0,-1-3 1,2 3-29,1 2 0,-3 1 0,2 2-34,1 0 1,3 5-1,1 1 1,0-3-18,0-1 1,2-2 0,1 2 0,3 2-53,-3 1 0,4 6 1,-1-6-1,-3 0-34,-1 3 0,4-1 1,-1 3-1,-1-4-67,-3-4 0,5 3 0,-1 0 0,-1-1 15,-2-2 0,-2 3 0,0 1 0,0-3-11,0-1 1,-6-2 0,1 0 8,2 0 0,1 0 0,2 0-9,0 0 1,-5 0 5,-1 0 0,1 2-11,5 3-224,-7-10 74,-2 11-76,-7-21-3039,0 6 1927,-7-21 1350,5 4 0,-5-28 0,7 4 0</inkml:trace>
  <inkml:trace contextRef="#ctx0" brushRef="#br0" timeOffset="2009">921 193 6828,'-8'9'-544,"0"-2"559,1-7 3261,6 0-3031,-14 0 1,12 2-94,-8 3 0,6 6 0,-4 10-67,2 6 1,0-2-1,3 2 1,-1 1-1,1 3 1,-3 8 0,0 5 0,0 6 22,0 4 0,-1 6 0,5-1 0,-2 5 32,1 6 0,-3 4 0,0 12 0,0 3-45,-1 0 1,1 7 0,4 1-1,0-46 1,-1 1-66,-1 0 0,1 1 1,1 5-1,0 0 0,-2-2 1,0 0-1,-1 1 0,1 0-42,1 0 1,-1 0-1,-4 4 1,-2 1-1,3 1 1,0 1-1,0-1 1,-1 0 73,0 0 0,0 1 1,-2 3-1,0 1 1,0-2-1,-1 0 0,0 1 1,-1 1-14,-1 0 0,0 0 0,1 2 0,1 0 0,-1-7 1,1-1-1,0 0 0,1 1 10,1 0 1,0 0 0,-1 2 0,-1 0 0,1 1 0,1-2 0,0-1 0,0-1-45,1-1 1,0-1-1,-1 2 1,-1-1-1,0-2 1,0 0-1,1-1 1,1 0-26,-1-1 0,2 0 0,2-3 0,1 0 1,0-1-1,0-2 0,-6 43-90,2-5 0,-3 2 0,6-7 0,3-6-2,1-6 1,2-8 0,0-4-1,0-5-44,0-5 1,0 0 0,2-12-80,3-3 0,4 5 26,7-3 1,-5-1 54,-1-10 1,1-8 910,5-7-756,-7-8 22,5 4 129,-12-7-122,5 0-189,-21 8 150,10-7 0,-17 14-80,10-5-11,-3-3-216,5 8-966,-5-13 222,12 12 1,-10-18 1049,6-6 0,1-8 0,5-22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2:35.188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272 487 7441,'-21'0'265,"9"0"0,13 0 1,12 0-195,7 0 0,8 0-24,6 0 1,-4-5-1,7 1 1,-2 0-1,-2 0 85,3 0 0,3-5 0,3 5 0,2 0 38,2-1 0,1 2 0,5-5 1,-1 1-2,1 0 0,-1 3 0,3-3 1,-1 2-84,-2 2 0,4-3 0,-9 2 1,2 1-68,-2 2 0,-4-3 1,0 0-1,-5 0-184,-2 4 0,-6-2 0,2-1-424,0-1 1,-8-5-434,3 5 595,-14 0 1,-4-2 177,-16-2 0,-11 2 0,-11 2 0,2 3 120,0 1 0,-2 1 1,-2 3-1,-1 3 129,-2 0 0,-3 5 0,-6-6 0,-2 8 0</inkml:trace>
  <inkml:trace contextRef="#ctx0" brushRef="#br0" timeOffset="703">117 562 7569,'-7'13'-948,"1"5"1191,6 3 1,0 4 0,0 4-1,2 1-134,2 3 1,-3 0 0,3 5 0,-2 0-94,-2 0 0,0-1 0,0 1 0,0-2-23,0-2 1,0 2-1,-2-6 1,0 1 43,-3 0 1,1-6 0,2-6 0,0 1 206,-3 0-115,-4 1 0,5 2 150,-5-1-183,7-10 0,-8-9-125,6-11 0,0-2-17,4-11 1,5-3 0,4-2 0,2 3-25,2 3 0,6 2 0,4 3 44,5-2 0,1 1 1,6 3-1,0 0 0,2 0 19,3 0 0,4 6 0,4-1 1,2 3 8,1 2 1,-3 3 0,-2 5-1,-1 4-14,1 7 0,-4-1 1,1 7-1,-4 4 1,-5 1 0,2 11 0,-6-1 1,-2 2 6,-6 6 1,2 4-1,-9 6 1,-2 3 3,-3 4 1,-7 1 0,2 0 0,-4-1 49,-1-4 0,-1 4 0,-4-4 1,-3-1 60,-4-3 0,-5-2 1,-2-2-1,-1-5-39,-3-2 0,3-5 0,-3-5 0,-1-4 144,-1-2 1,-8-7-1,6-4 1,-5-3-47,-3-4 1,-3 1-1,-1-6 1,0-2-65,1 0 1,-1-8 0,0-2-1,1-4-135,-1 0 0,1-1 0,3 1 0,2-2 35,1-3 1,2 3-1,4-4 1,0 1-249,0 0 1,2 1-1,1 4 1,3 2-613,1 2 0,1 0-1064,1-5 1918,-3 6 0,0 7 0,7 13 0,7 6 0</inkml:trace>
  <inkml:trace contextRef="#ctx0" brushRef="#br0" timeOffset="1762">1835 1143 7569,'-13'-25'-126,"0"3"-181,0 1 0,0 6 0,-1-1 0,-4 9 518,-3 11 1,-2 5-1,0 12 1,0 3-145,-4 4 1,1 5 0,-4 10-1,3 3-57,1 3 0,1 11 1,2 3 28,2 2 0,0 6 1,1 1-1,2 3 0,3-3-14,2-2 0,6-6 0,3 5 0,3-3 13,1-3 0,1-3 1,3-10-1,5-1-23,2-2 1,7-4-1,1-6 1,1 1 19,2 0 1,3-6 0,1-3 0,0-6 29,0-2 0,5-7 1,4-1-1,2-7 4,1-5 0,6-2 0,0-5 0,0-7 69,1-6 0,0-11 1,-4-5-1,2-6 64,-2-5 0,0-8 0,-3-4 0,-5-1-15,-2 0 0,-5-3 0,-5-5 0,-4 1-39,-2 1 0,-8 6 0,-3 2 0,-2 1-42,-2 3 0,-3 2 0,-5 5 0,-5 4-114,0 3 0,-7 5 0,-4 2 0,-3 1-232,-3 3 1,-6 6-1,0 2 1,-6 2-108,-5 2 0,-3 4 1,-3 3-1,-2 5 15,0 3 1,-6 1 0,5 0-1,0 0-84,-1 0 1,11 5-1,3 4 1,10 0 415,5 0 0,2 2 0,1-4 0</inkml:trace>
  <inkml:trace contextRef="#ctx0" brushRef="#br0" timeOffset="3146">3294 613 7632,'-12'-25'-42,"4"-1"0,-4 1 0,4 2-175,-4 1 0,-1 8 0,0 6 0,0 0 373,-5 1 0,3-4 0,-7 6 1,-2-1-142,0 1 1,-2 1-1,1 5 1,-1 4-28,0 2 1,-1 7 0,-2 2 0,-1 6 19,1 7 0,2 1 0,1 7 1,0-1-5,0 4 0,6 1 0,3 0 1,4 1-17,4-1 1,4 2 0,6-2 0,3-3-24,5-3 1,8-3-1,7 3 1,4-4-64,6-5 0,5-1 0,3-10 1,2-6 75,2-2 1,6-2 0,6-7 0,1-3 37,2-8 0,-2-6 0,1-11 0,0-3 111,-1-4 0,-2-7 1,-5-2-1,-3-1 52,-6 0 1,-1-4-1,-12 3 1,-3 2 98,-4 1 1,-6-3-1,-7 3 1,-2 2-100,-3 5 1,-2 1 0,-7 4 0,-5 2-113,-2 6 1,-2 5-1,-2 8 1,-2 1 18,-4 2 1,-4 3-1,-2 6 1,-2 0-236,-1 0 1,0 6 0,4 4 0,2 4 18,2 3 1,-1-1-1,6-2-48,1 4 1,8-3 154,3 6 1,14-10 0,7 1-1,5-6 23,7-3 0,10-1 0,3-4 0,5-1 24,7-1 0,0-10 0,8 1 0,4-2-12,2-3 0,10 3 0,-2-7 0,-35 11 0,-1 0-8,37-13 0,-36 10 0,1-1 1,34-14-1,-1-1-1,-36 14 1,0 1 0,31-11 0,-3-4 0,-6 5-8,-3 4 0,-2-3 0,-9 6 0,-6 1 3,-4 5 0,-11 3-25,0 1 1,-9 9 0,-3 13 0,-9 10 9,-7 8 1,-10 14-1,-9 9 1,-9 8 24,13-28 0,-3 3 0,0 7 1,-2 2-1,-3 2 0,-3 1 0,0 2 1,0 2 12,-3 3 0,-1 0 0,-3 3 1,-1 0-1,1 4 0,-1 1 1,0-1-1,-2 1-89,0-2 1,1 0-1,0 2 1,-1 0-1,2-7 1,0-3-1,2 1 1,-1-1 147,4-4 1,-2 0 0,-1 2-1,0-1 1,4-6 0,1-2-1,-1 1 1,1-1-33,1 0 1,0 0 0,0-4-1,3 1 1,1-1 0,1 0 0,1-2-1,1-2-9,-18 31 1,20-31 0,0-2 0,-10 27-1,3-3-102,4-1 0,4-3 0,6-8 1,0-5-55,0-6 1,2-5 0,2-4-585,5-1 590,2-6 0,6-7 1,4-12 111,9-7 0,6-10 0,3-4 0,1-3 163,4-1 1,3-6-1,9-3 1,3-6-196,0-2 0,7-5 0,-5 0 0,3-2 4,4-2 1,-4 0 0,5-4 0,-3-1 9,-1 3 0,-1-6 1,0 7-1,-4-2 145,-4-3 1,-3 5 0,-3 5 0,-2 5-91,-5 3 1,-7 7 0,-4 2-1,-3 5-91,-5 4 0,-9 3-62,-2 5 0,-12 9 0,-14 8 86,-7 12 1,0 11-1,-1 9 1,-2 5 175,-1 4 0,-5 9 1,0 5-1,3 2-24,2 3 0,18-27 1,1-1-1,-9 26 1,3 0-72,-1-2 1,6-7 0,2 2 0,4-4-95,4-5 1,4-3 0,5-5 0,0-2 24,0-2 0,7-5 1,6-8-1,5-4 36,3-3 1,8-5 0,-1-2 0,5-3 120,3-6 0,8-4 0,-2-7 0,4-4 20,2-4 1,6-12-1,-8-7 1,1-5 71,1-7 1,-7 1 0,2-10 0,-4 0-48,-5-1 1,-4-7 0,-6 9 0,-4 3-4,-2 4 1,-5 1 0,-6 11 0,-1 5-139,-4 5 1,0 8-1,-4 4-425,-7 0 0,-2 3 0,-11 4 0,-4 3-137,-3 0 0,-10 5 0,4-5 0,-1 2 517,-1 0 0,-1-11 0,-1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13:21.36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566 338 7569,'0'-16'81,"0"-2"1,0 1 0,0 0 200,0 2 1,-1 2 0,-1-1 0,-4 1-198,0 0 1,-2-2 0,-4 9 0,0-2 0,-1 1-1,-1 2-207,-2 2 1,-5 1 130,1 2 0,2 0 1,-2 2-1,0 2-139,-2 4 1,-2 4 0,-1 5 0,-1 2 80,-2-1 0,0 10 0,5 0 0,-1 6 59,1 2 0,-1 2 1,2 2-1,2 3 18,5 0 1,-3 8-1,3-2 1,2 1-32,4-1 0,-1-2 0,7-2 0,0-3-56,2-1 0,1-4 0,0 0 0,1-5-31,3-2 1,3 1-1,5-5 1,-1-4 54,1 1 0,3-6 0,2-2 0,0-4 92,1-3 1,3-5 0,-2 1-1,2-4 115,-1-4 0,2-4 0,-2-9 0,2-2-60,1-5 0,1-1 0,-1-3 0,-3-6 70,0-5 0,0 2 0,2-4 0,-1 2-82,-2-1 1,-4-2 0,0-3-1,-1 2-41,-3 1 1,1-3 0,-2 5 0,-1 1 1,-6 1 1,-1 8-1,-2 0 1,-2 2-33,-1-1 0,-6 1 0,-4 4 1,-4 2-67,-2 1 0,-1-1 1,-3 7-1,-1-1-89,1 4 1,-2 0-1,-2 0 1,2 5-110,2 2 0,-1 4 1,6 1-1,-1 0 116,-1 0 0,5 1 0,0 4-348,2 2 1,5 5-1,1 0 1,2 0 17,3 0 0,9 0 0,8 0 449,6 0 0,0 0 0,7 0 0</inkml:trace>
  <inkml:trace contextRef="#ctx0" brushRef="#br0" timeOffset="844">908 36 7569,'-7'-6'-54,"4"-2"0,-2 1-333,1 0 711,-1 4 1,5-1 0,0 8-273,0 4 0,0 3 0,0 2 0,0 2-18,0 1 1,0 5 0,0 1-1,2 4 72,2 2 1,-1 9 0,3 1 0,1 2 29,-1 2 1,-2 8 0,3-1-1,-1 6 11,1 2 0,-3 3 0,2 0 0,-1-1-78,-2-3 1,0 2-1,-1-4 1,2-2 21,-1-2 0,-2 4 0,-1-10 0,0-2-226,0-3 0,1-4 0,2-2 1,1-3 81,-1-5 1,-1 1 0,1-9 0,2-3 35,2 0 0,-5-6 1,4-1 195,-1-2-96,-4-1 0,5-6 0,-3-2-42,1-4 0,0-2 0,-5-3 0,-3 3 34,-4 2 0,-2-3 0,-2 4 0,0-1-19,0 0 1,-1 5 0,-3-2 0,-2 1-18,-1 0 1,-6 0-1,1 4 1,-1 0-16,0 0 1,0 0-1,-1 0 1,-1 1-5,0 3 1,3-2-1,0 3 1,1-1-102,4 0 1,-2 2 0,6-4-1,-2 2-164,1-1 1,2-2-1,-1-1-286,2 0 1,1 0-426,0 0 595,6 0 0,6 0 1,8 0-1,3-1 361,5-3 0,2-1 0,6-4 0,-1-7 0,1 3 0</inkml:trace>
  <inkml:trace contextRef="#ctx0" brushRef="#br0" timeOffset="1506">1839 314 7569,'-10'-1'-142,"2"-3"1,-1 1-153,5-5 0,-5 4 0,1-3 537,-3 2 0,0-1 0,-1 3-72,0 0 0,0-6 0,-1 4 1,-2 0-75,0-1 0,-5-2 0,3 3 0,-1 0-32,-3-1 0,-1 1 0,-3 2 0,-1-1-91,-2 1 1,-3 2 0,2 1-1,-1 1 35,-3 4 0,3 0 0,0 4 0,1-1-32,3 1 1,2 1 0,4-1 0,5 0-30,2 0 1,1 2 0,2 1-25,2 0 0,2 0 0,6 0 39,0 0 0,10 0 0,3 0 0,4 1 8,4-1 0,2 0 0,5 1 0,3 2 79,4 1 1,1 2 0,2-3 0,2 0-15,-3 1 0,4 1 0,-2 0 1,-1 1 12,-1-1 0,-3 3 0,-2-4 0,-5 1-36,-2 0 1,-2-2 0,-1 4 0,-2 0 45,-4-1 0,-5-1 0,-3 2 1,-4-1-1,-2 0 134,-2-1 0,-7 5 1,-5-3-78,-6-1 0,-6 4 1,-4-5-1,-6 1 14,-4-1 0,-7 0 1,3-5-1,-1 0-71,0 0 1,-1 0-1,-1 0 1,0 0-6,2 0 1,5-1-1,-1-2 1,2-2-73,1-2 1,6-1-1,5-4 1,2 0-822,4 0 0,4 0-149,0 0 0,7-1 988,4-3 0,8 2 0,7-8 0,8 3 0</inkml:trace>
  <inkml:trace contextRef="#ctx0" brushRef="#br0" timeOffset="2660">531 2311 7569,'-2'-9'87,"0"1"0,-3 0 463,-1 2 1,1-5-572,-2 3 0,4 1 0,1 0-48,4 2 0,1-5 1,6 3-1,4-5 30,5 0 1,6-4 0,2-1 0,4 0 45,4-1 1,-1-4 0,8 3 0,-2-1 88,0 0 1,5 4 0,0-3 0,1 2 31,-3 2 1,3 6 0,-7 2-1,-2 1-92,-4 4 0,-6 1 1,2 2-1,-4 3 29,0 4 0,-6 4 0,-3 4 0,-6 5-196,-5 1 0,-3 8 0,-2 2 0,-4 4 94,-7 4 1,-6-1 0,-10 6 0,-3 1 117,-3 1 1,-7 6 0,-2 4 0,-2 1 58,2-2 1,19-25 0,0 0 0,-21 25 0,1-2 12,-2-3 0,2-2 1,0-2-1,6-3 46,6-3 1,2-4-1,8-2 1,2-3-273,0-4 1,9-4 0,0-3 0,5-4-21,4 1 1,0-9-1,4 2 110,1-4 1,5-4 0,9-3 0,5 0 188,5 0 0,10 0 0,-1 0 1,5 0-6,4-5 0,-3 3 0,5-6 0,1-1-44,1-3 1,3-1 0,0-2-1,-1 0-7,-2-1 0,5-1 0,-9 0 0,0 3-104,-5 1 1,-3 4 0,-3 2 0,-2-2-508,-5 3 0,-4 0 0,-3 6 0,-4 0-1944,-3 0 1666,-1 0 0,-6 2 0,-3 2 739,-6 4 0,-3 2 0,-6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30:46.9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193 80 6872,'0'-16'-1013,"0"7"1044,0 2 2,0 7-118,0-7 85,0 5 0,-7 2 0,-2 9 0</inkml:trace>
  <inkml:trace contextRef="#ctx0" brushRef="#br0" timeOffset="1018">177 32 7569,'0'-9'-814,"0"2"741,0 7 283,0-7 141,0 5-242,0-5 161,0 7 123,0 0-136,-8 0-136,7 0-151,-14 7 50,14-5 1,-6 7 164,7-4-229,-8 4 152,7 7-1,-7 0-76,1 0 0,6 6 1,-7 1-1,3 0 123,0 0-69,-1 6-31,-1-4 5,6 7-26,-7 0 1,3-6 0,0 1-1,1 2 53,-5 1-17,7 2-49,-5-7 1,7 5-112,0-3 149,-7-4-62,5 7 0,-5-12-15,7 4 1,0-5 0,0-1 22,0 1 0,0-7-138,0 1 70,0-8 1,2 3 22,3-12-90,-3-2-1,5-8 107,0 7 8,-5-13-14,5 12 6,0-14 10,-5 8-205,5 0 2,-7-7 173,0 5 37,0-12-33,8 12 0,-7-7 1,5 6 32,-5-3-43,-1 1-5,0-2-8,8 5 164,-7-5-155,6 7 35,-7-7 151,8 5-153,-7-5 36,6 7 0,-5 0 1,2-1 24,1 1 0,6 0 0,-4 0 6,2 0 0,-4 2 0,4 2 30,-2 1-99,6 7 39,-11-3 7,12 7-18,-12 0 0,6 0 0,-2 0 112,5 0-102,3 0-4,2 0 0,0 2 0,0 3 0,0 6 1,0 3 62,0 2-50,-7 0-1,5 0 49,-12 0-45,12 8 2,-12-7 73,5 14-72,0-13-13,-5 12 0,5-11 1,-5 8-1,1 0-12,3-2 0,-1 5 1,-5-5-1,2 2 4,3 0 0,-3-3 0,3 5 0,-3-4-31,-2-2 0,2-2 1,2-5-1,1 1-142,-2-1 1,-1 0 0,-2 0-399,0 0 277,7-7 0,-5-1-196,3-2 112,-3-4 242,-2 5 1,0-14 188,0-4 0,-2-2 0,-1 1 21,-2 1 0,-3 2 0,5-3 0,-4 1-11,-2-1 0,4 3 0,-6-2 93,-2-1 0,-1-3 0,-2 1 0,-2 2 25,-3 1 0,3 2 0,-5-3-78,0 1 1,5 0 0,-5-3 0,1 2 0,-1 3 24,-2 1 0,6-2 0,-5 3 213,1-2-63,6 5-158,-7-3-20,15 0 0,-5 5 34,4-3 1,1 3-46,-2 2-364,7 0 204,-3 0-64,7 0-21,0 0 42,7 0 157,-5 0-82,12 0 59,2 0-110,2 7-237,5-5 127,1 5-7,0-7 121,1 0-195,6 0 0,-1 0 0,7 0 0,-1 0-995,-2 0 958,5 0 310,-5 0 0,5 0 0,-7 0 0</inkml:trace>
  <inkml:trace contextRef="#ctx0" brushRef="#br0" timeOffset="2252">898 417 6171,'11'-14'255,"0"3"0,-8 2 38,2 4-138,-3 3-4,-2-5 1,-2 2 219,-3-1 0,2 1-228,-8 5 0,6 0 1,-6 0 3,-2 0 0,4 0 0,-1 0-19,-3 0 0,4-5 0,-1-1-50,-3 3 0,-1 3 0,-2 3-75,0 3 1,0 6 0,0-3-13,0 0 0,5 5 0,2-3 0,0 1 55,0-1 1,6 3-1,-4-3 1,1 3 20,1 2 1,0 7 165,5 4 1,0 2-1,1-3-138,5-4 0,-3-6 0,8-4 0,2-3-55,1-2 0,2 4 1,0-6-26,0-1 0,5-2 0,1-2 0,-3 0 1,1 0-49,1 0 1,-3 0-1,3 0-60,-3 0 0,-2 0 1,0 0-163,0 0 0,-5 0 0,0 0-133,1 0 0,-3-6 1,2 1-57,1 1 330,-5-5 0,2 8-711,-3-5 0,-3 4 127,8 2 698,-8 0 0,12-7 0,-6-2 0</inkml:trace>
  <inkml:trace contextRef="#ctx0" brushRef="#br0" timeOffset="2929">1379 305 6932,'-10'-6'-154,"-1"1"129,7 0-12,-10 5-5,5-7 17,-7 5 270,0-5 1,5 1 303,1 1 1,-1 0-1,-5 5-254,0 0 1,0 0 0,0 0-145,0 0 1,0 1 0,0 3-1,2 3-80,3 2 0,-3 2 0,5 5 0,-2 2-19,0 3-82,8-3 141,-12 5-9,7 0 1,-1-3 113,3 6-118,-3 1-20,8-2 200,-7 5 3,8-12-146,0 12-42,0-12 45,0 5 17,0 1-38,0-7-92,8 7 1,-5-8 0,8-2 0,1-2 0,1-1-80,-3 2 1,5-5 0,-5 1 0,5-2-41,1-3 0,0 0 0,0-1 0,0 2-126,0-1 1,0-2-1,0-2 1,0 0-112,0 0 0,0-2 1,0-3-212,0-6-403,0 4 390,0-7 140,0 12-609,0-12 1024,7 12 0,-5-12 0,5 5 0</inkml:trace>
  <inkml:trace contextRef="#ctx0" brushRef="#br0" timeOffset="3874">1427 465 7185,'-9'0'-158,"2"0"248,7 0 23,-7 0-22,5 0-1,-5 0 147,7 0 118,0 0 1,7 0-1,4 0-94,3 0-243,2 0 1,0 0 0,0 0 0,1 0-7,-1 0 0,0 0 0,0 0 1,0 0-44,0 0 1,0 0 0,0 0-1,0 0 20,0 0 0,-2-7 1,-1-2-1,-3-2-1,3 1 0,-1 4 1,1-4 3,-3-3 0,-1-1 0,2-2-9,-6 0 0,-3 5 12,-2 0 5,0 1 1,0-1-4,0 0 2,-7 8-91,5-4 88,-12 7-2,5 0-24,-7 0 24,0 0 0,0 0 31,0 0 1,0 5 0,2 2 0,1 2 95,2 4 0,1-1 1,-6 1-1,1-3-51,5 3 1,-3 1-1,6 2 1,-2 0 119,-3 0 1,5 0 0,1 0 0,3 0-50,-3 0 0,5 0 1,-5 0-83,4 0 1,2 0-1,0 0 1,0 0 1,8 0 11,2 0-164,5 0 129,1-7 0,0-1-151,0-8 1,0 5 0,0 0-101,0-1 0,0-2 1,0-2-1,0 0-249,0 0 0,0 0 0,0 0-530,0 0 599,0 0-44,0-8 173,-7 7-91,5-6 173,-5-1 183,7 7 0,0-7 0,0 1 0,0-2 0</inkml:trace>
  <inkml:trace contextRef="#ctx0" brushRef="#br0" timeOffset="4728">2005 305 7569,'-7'-9'-1,"5"-5"1,-7 12 194,3-4 1,3-1-107,-8 2 0,1 0 0,-7 5 23,1 0 0,6 0 0,-1 0 0,-1 0-103,-3 0 0,1 7 1,2 2-1,1 1 40,-2 1 1,1-6-1,0 6 1,1 2 16,-2 1 0,6-3 0,0-3 63,0 0-105,5 4 1,-5-3 18,7 7 0,0 0 0,2 0 6,3 0 1,4-7-1,7-2 1,0-2-52,0 1 0,2 4 0,2-4 0,1-3 22,-1-1 0,-3 4 1,1-1-1,2-2-7,1-1 1,1 0 0,-6 2-19,0 1 1,0 2-1,0-3 12,0 1 1,-6 2 0,1-3 6,2 1 0,-6 2 0,0-3 36,0 1 0,-5 7 19,3-1 1,-3 3-1,-2 2-23,0 0 0,-7 1 0,-4-1 0,-1 0 72,1 0 0,-3-6 0,3 1 1,-3 0-30,-2-2 1,0 3 0,0-5 0,0 0-31,0 0 0,0 1 0,-1-5 0,1 2-85,0-1 0,0-2 1,0-2-1,0 0-126,0 0 1,0 0 0,2-2-194,3-3 0,-1 1-277,6-7-67,1 8 166,5-4 16,0 0-111,0 5 211,0-12 0,7 12 178,2-5 230,7 0 0,0-2 0,0-7 0</inkml:trace>
  <inkml:trace contextRef="#ctx0" brushRef="#br0" timeOffset="5531">2502 353 7569,'0'-16'-704,"0"7"788,0-5 0,-2 5 177,-3-7-156,3 7 1,-7-4 0,5 6 223,-1-2-8,-7-1-233,3 1 1,-2 2 89,0 7 86,1 0-108,1 0-63,-6 0 62,6 0 104,-7 0-152,0 7 0,2-4-74,3 8 112,-3-7 70,5 10-213,-7-5-79,0 7 234,0-7-251,7 5 117,2-12 1,2 12 122,-1-3-129,1-4 1,5 7-116,0-3 119,0-4-36,0 7 20,0-12 0,7 10 0,4-5 0,3 1-20,2-1 1,0-2 0,0-5 0,0 2 22,0 3 1,0-3 0,2 3-1,2-1-36,1 1 1,1-3-1,-6 3 1,0-1-59,0 1 1,0-1-1,0 6-64,0 3 0,-2-4 155,-3 2 1,1-1 0,-5 4 0,0-1 0,1-2-30,-5 1 1,-1-3 0,-2 2-1,0 1 182,0 2 0,-5 2 0,-3-1 1,0-3 7,-5-1 1,-1 0 0,-2 3-2,0-3 0,0 1 0,0-7 1,0 1-77,0 1 0,0-5 1,0 3-1,0-3-10,-1-2 1,1 0 0,0 0-179,0 0 0,0 0-500,0 0 317,0 0-281,7 0-387,2 0 658,7 0 40,-7 0-1,5 0-63,-5 0 182,7 0 134,0 0 0,0 7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30:56.4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273 353 7384,'-16'0'-676,"0"0"1288,0 0 1,0 0-189,0 0 0,0-1-61,0-5 0,5 5 458,1-5-482,6 4-470,-10 2 1,5 9 0,-5 6 97,3 4 1,-1 4 0,4-1 0,0 3 71,-5 0 0,4 3 1,0-5-1,2 2 50,4 4 1,-5-1 0,3 1 0,2-3-15,1 3 1,2 1 0,0 2 0,0-1-12,0-5 1,0 3 0,0-6 0,0 0-20,0 0 0,5-1 0,2-6 0,2 0-96,4 0 1,-4-2 0,1-1-1,3-3 50,1 3 0,2-6 1,2-2-1,1-3 4,3-2 1,-1 0-1,-3 0 1,2 0-5,1 0 0,0-2 0,-3-3 0,2-6 8,1-3 1,2-4 0,-3-1 0,1-5-35,-1-1 1,-2 0 0,-2-3-1,0 1 27,0-1 0,0-3 1,-2-1-1,-1 2 24,-3 3 0,-4-3 1,3 5-1,-2-2 1,-4 1 1,-1-1 0,-2-5 0,0 2 6,0 3 1,0-3-1,0 5 1,0 0-85,0 3 0,-7-1 0,-2 2 0,-2 1 11,1 2 0,-1 4 1,-5 2-1,0 3 10,0 2 1,0-4 0,0 4 0,0 0 28,0 0 0,0 1 0,0 6-2,0 0 0,0 0 0,-1 0 1,3 2 11,4 3 1,-5-1-1,5 7-36,-5 1 1,5 0 0,-1 1 0,0-2 18,2 1 0,-5 2 1,5 2-1,-2-1-16,1-5 0,1 5 1,-4-5-1,5 5 28,0 1 0,1 0 0,4 0 1,-4 0 85,-2 0 1,5 0 0,-3 0 0,2 0 2,-1 0 0,-1 5 1,4 2-1,-3 1-39,3-1 0,1 0 1,2-4-1,0 3-53,0-3 0,0 5 0,0-3 1,0 0 24,0 3 0,0-7 1,2 5-1,1-4 22,3-2 1,4 0 0,-3 0-38,2 0 0,2 0 0,5-2-44,0-3 0,-5 1 0,-1-6-18,3-3 1,1-1-147,2-2 0,0 0-89,0 0 0,-5 0 0,-2-2 0,0-1-368,0-3 1,0-6 0,3 1 654,-1-3 0,7-2 0,7 0 0</inkml:trace>
  <inkml:trace contextRef="#ctx0" brushRef="#br0" timeOffset="1001">819 434 7469,'-9'0'1127,"0"0"-758,3 0 1,5 1-183,-5 5 1,-1 3 0,2 7-1,1 0 13,2 0 1,-3 5 0,0 2 0,1 2 24,2 4 0,1 1 0,-3 2 0,-1 2-58,1 3 0,2-3 1,2 5-1,0-1-64,0-1 1,0 1 0,0-6-1,0 0-77,0 0 1,0 0-1,2 0 1,2-2-68,1-3 1,2 2 0,-3-6 0,1 0 16,-1 0 0,3 0 0,-2-3 0,1 1-233,1-1 1,-6-8-1,7-1-52,-1 1 1,-6-3 0,7 0-502,-1-2 273,-5-1 0,10-13 1,-7-4-1,1-3 145,1-2 0,-5 0 1,3-2-1,-2-2 392,3-1 0,-4-8 0,5 4 0</inkml:trace>
  <inkml:trace contextRef="#ctx0" brushRef="#br0" timeOffset="1481">610 562 7569,'-11'-2'268,"1"-3"0,4-2 0,-2-6 0,0 3 142,5-3 0,1-1 1,4-2-243,3 0 1,-1 5 0,6 0 0,3 1-50,1 1 1,2-4 0,0 6 0,2 0 35,3 0 0,-1 2 0,5 5 0,0 0-64,0 0 1,0 0 0,3 1-1,-3 5-218,-2 4 0,-1-1 0,-6 2 0,0 0 95,0-2 0,0 5 0,0-3 1,0 3 36,0 2 0,-2 0 0,-1 0 1,-4 0 25,-2 0 1,3 0 0,-4 0 0,-3 0 12,-1 0 1,-2 0 0,0 0-1,0 0-36,0 0 0,-7 0 0,-4 0 1,-1 0-8,1 0 0,-5 0 0,2-1 0,-6-3 16,1-1 0,1 0 0,0 5 0,-2-2-70,-1-4 1,0-1-1,5-5 1,0 1-418,0-1 0,0 3-152,0-2 1,1-1 204,5-9 1,2 1-1,10-5 1,4 0 81,4 0 0,6-1 0,6-5 0,3 3 335,0 1 0,5-7 0,-5-7 0</inkml:trace>
  <inkml:trace contextRef="#ctx0" brushRef="#br0" timeOffset="2196">1059 722 7078,'-11'0'-74,"1"0"0,6-1 0,-3-3 1703,0-1-802,5-1-629,-5 6 1,9 0-65,3 0 0,-1 0 0,6 0 1,3 0-23,1 0 1,-3-5-1,0 0 1,3 1-55,5 2 0,-1-3 0,4-2 0,-3 0-69,3-1 1,-5-4 0,7 3 0,-3-2-38,0 1 0,-1-1 0,-8-3 0,-1 1 38,2 3 0,-1-1 0,0-5 1,-3 0 5,-2 0 1,1 2 0,-5 1-1,3 2 4,-3-1 1,-1-2-1,-2-2 1,0 0 10,0 0 0,-2 1 0,-1 3 0,-5 3-2,-1 2 1,-1-4-1,-4 4 1,1 0 9,2 0 1,1 1 0,-6 6-8,0 0 1,0 0 0,0 2 0,0 4 20,-1 4 0,1 4 1,0 3-1,0-1 111,0 0 0,0 5 1,0 0-1,0 1 67,0 1 0,2-4 0,1 6 1,3 0-7,-3 0 0,4-3 0,0 3 0,2-2-112,4-4 1,1-1-1,2-2 1,0 0-39,0 0 0,0 0 0,2 0-53,3 0 0,-1-1 1,5-3-1,0-3-32,-1-2 1,3 4-1,5-4 26,0 2 0,0-6 0,0 3-87,0-4 1,6-2 0,-1 0 0,-1-2-171,-3-4 0,1 3 1,2-6-1,1 0-261,-1 0 0,-2 0 0,-2-3 0,0 1-22,0-1 0,0-3 1,0 1-1,0 2 129,0 1 0,0 0 1,0-3-1,0 2 415,0 1 0,0 0 0,0-5 0</inkml:trace>
  <inkml:trace contextRef="#ctx0" brushRef="#br0" timeOffset="2952">1412 418 7429,'-9'-8'-43,"2"5"1,7-8 1437,0-1-550,0 5-631,0-8 1,2 15-1,1 0-84,3 9 1,4 0-1,-3 2 1,2 3 21,4 6 0,-4-2 0,0 5 0,-1-2-33,1 0 1,-5 6-1,3-5 1,-2-1 15,1 2 1,-1-3-1,-3 5 1,1-2-99,3-4 0,-1-1 0,-5-2 0,2 0-38,3 0 1,-3 0-1,3 0 17,-3 0 1,4 1-75,-1-1 0,2-2 127,-2-4 47,-3-2 0,7-8-80,-4 0 0,-3-8 0,4-2 1,-5-4-67,-1-2 1,6-2-1,-1-2-38,-1-1 0,3-2 0,-2 1 0,0-5 0,1-1-24,-1 1 1,8-1-1,-5 5 1,3-1 55,0 1 1,-6 2 0,4 5 0,0 0 82,0 0 0,-4 1 0,4 3-13,-2 1 1,0 8-1,-3-4-9,1-1 1,2 7 72,-1-5 1,-4 12 0,5 3 0,-2 1 46,0 1 1,1 0-1,-6 5 1,1 0-139,5 0 1,-4 0 0,5 0-70,0 0 1,-5 0 0,5-2 0,-2 0-105,0 2 1,6-3 0,-5 10-107,-3 0 1,1-5-1,-1 3 1,3-3-196,-3-2 1,4-5 0,0-2 0,2-2-1072,4-3 1538,1-3 0,9-1 0,2 0 0</inkml:trace>
  <inkml:trace contextRef="#ctx0" brushRef="#br0" timeOffset="4910">2903 209 7435,'0'-11'199,"0"1"1,0 4 346,0-4-352,0-1 0,0 0 1,-2 2 8,-3 2 1,2 2-1,-8 5-61,-2 0 1,-1 0 0,-2 0 0,0 0-21,0 0 1,0 0 0,0 0 0,0 0-28,0 0 0,0 5 0,0 1-106,0-3 1,0-1 0,0 0-81,0 3 1,5-3 47,0 3 1,6 2-161,-6-1 1,8 6 108,-3-1 0,-1-2 79,2 2 1,-1-6 100,6 6 1,8-6 57,2 6 0,5-8 0,1 4-66,0 0 0,5-5 0,0 5 0,1-1-75,1-1 0,-5 6 0,3-4 0,-1 0 21,1 0 0,-3 6 0,3-3-34,-3 4 0,-4 3 1,-1-1-1,-2-2 45,1-4 1,-3 5 0,0-5 0,0 5 3,0 1 0,0-6 0,3 1 0,-3 2-25,-2 1 0,4 2 0,-4 0-33,2 0 1,-4 0 0,4 0 41,-2 0 0,-1-5 0,-6-1 62,0 3 1,0-4 0,0 1-8,0 3 1,-8 1 0,-2 0-7,-5-3 1,-1 2-1,0-8 1,0 0 14,0 2 1,0-5-1,-2 5 1,-1-1-20,-3-1 0,-4 0 1,3-5-1,-2 0-35,-4 0 0,-1 0 1,0 0-1,1-1-28,2-5 0,6 4 0,-4-3 0,2 2-74,3-3 0,2 4 1,2-3 63,0 3 0,0 2-478,0 0 1,6 0-858,-1 0-169,7 0 1113,-3 0 1,14 0 0,4 0 0,3 0 37,2 0 0,0 0 0,0 0 358,0 0 0,8 0 0,1 0 0</inkml:trace>
  <inkml:trace contextRef="#ctx0" brushRef="#br0" timeOffset="5554">3432 498 7127,'-7'-9'-294,"4"-5"517,-8 3 0,7-3 0,-3-1 0,2 3-63,0 1 0,-6 1 0,4-5 164,-2 5 0,4-3 1,-6 8 21,-2 1 0,4 1 1,-1-1-293,-3-1 1,-1 1 0,-2 8 0,0 3-44,0 2 1,0 2 0,0 5-1,0 0 1,0-4-1,0 2 1,0 4 0,0 0 108,0 0 1,1-2-1,3 0 1,3 0 209,2 0 1,-4 7-190,6 4 0,0-4 0,5-2 0,1-5-95,5-5 1,-3 2-1,8-6 1,1 0-21,3 0 0,2 4 1,3-6-1,1-1 13,-1-3 0,3-1 0,-1 0 0,-1 0-49,2 0 1,-5 0 0,3 0 0,-3 0-72,-2 0 1,0-5 0,0-2 0,0-2-29,0-4 1,0-1-1,0-2 1,0 0 48,0 0 1,-5 0-1,-2 0 1,0 0 47,0 0 1,-6 0-1,3 0 1,-4 0-52,-2 0 1,0 0 0,-2 0-100,-4 0 0,-2 1 0,-9 3 0,1 3-54,0 2 0,0 2 0,-1 5 1,-3 0-46,-1 0 1,-1 0-1,6 0-1285,0 0 1546,0 0 0,0 7 0,0 2 0</inkml:trace>
  <inkml:trace contextRef="#ctx0" brushRef="#br0" timeOffset="7077">3994 113 6049,'0'-11'378,"0"1"-245,0 6 0,0-5 17,0 4 0,0 1 109,0-7 1,0 6 35,0-6 0,0 6-124,0-6 0,0 6 0,-2-4 120,-4 2 0,3 2-27,-8 5 1,1 0-127,-7 0 1,7 0 0,1 1-71,2 5 0,-4 3 1,4 7-8,-2 0 1,4 5 0,-4 1-1,0-3-55,0-1 0,5 3 1,-1 3-1,1-1 174,-1 0 0,3 5 0,-5-1 0,2 3 67,0 2 1,-1 1 0,6-1-1,0 0-141,0 0 0,0-2 0,0-1 0,2-5-59,3 0 1,-1 2-1,5-2 1,0-1-63,0 0 1,-4 4 0,4-4 0,0 0-21,0 0 0,-4 4 0,6-6 0,-1-1 15,-1-2 1,4-2 0,-6 0-1,0 0-200,0 0 0,0 0 1,-3 0 16,1 0 0,1 0-239,-6 0 0,0-5-603,0-1-168,0 1 660,0-2 1,1-2-43,5-7 0,-5-7 595,5-4 0,3-3 0,0-2 0</inkml:trace>
  <inkml:trace contextRef="#ctx0" brushRef="#br0" timeOffset="7434">3721 594 7569,'-9'-7'881,"0"5"345,4-3-1031,3 3 0,2 2 0,11 0-83,3 0 0,2 0 0,0 0 1,0 0-49,0 0 0,2 0 0,2 0 0,1 0-286,-1 0 0,3 0 1,-2 0-1,0 0-183,3 0 0,-7 0 0,5 0 0,-3 0-17,3 0 1,-4 0 0,3 0-545,-3 0 966,-9 0 0,12 0 0,-3 0 0</inkml:trace>
  <inkml:trace contextRef="#ctx0" brushRef="#br0" timeOffset="8118">4234 97 7357,'-9'0'-234,"0"-5"1095,4-1-229,3-6-62,-5 10-377,7-5 0,0 9 1,-2 3-56,-3 6 1,3 3-1,-3 2 1,3 2 13,2 3 0,-2 4 1,-1 5-1,-3-1 28,3-2 1,1-1-1,0 6 1,-1-1 63,-3-5 0,1 5 0,5-5 0,0 3-2,0-2 0,0 3 0,0-5-147,0 0-55,7 5 0,-5-10 0,5 5 0,-2 0-50,1 0 1,6-6-1,-3 4 1,2-1-16,-1-1 0,-4 0 1,4-4-1,1-1-332,-2 0 1,5 0-1,-5 0-145,0 0 0,4-6 1,-6-1-339,2-2 0,-4 4 55,6-6 0,-6 1 437,6-6 0,-8-2 1,4-2-1,-1-3 348,-1-2 0,0-1 0,-5-6 0,0 0 0</inkml:trace>
  <inkml:trace contextRef="#ctx0" brushRef="#br0" timeOffset="8501">4106 466 7569,'-9'0'-1077,"0"0"1797,4 0 148,3 0-456,-5 0-229,7 0 2045,0 0-2105,7 7 26,-5-5 1,12 5-160,-3-7 1,3 2 0,2 1 0,0 2-125,0-1 1,0-2-1,0-2 1,0 0-67,0 0 0,0 0 0,0 0 1,0 0-1038,0 0 859,0 0 56,0 0 1,0 0 0,0 0-720,0 0 1041,0 0 0,1 0 0,-1 0 0</inkml:trace>
  <inkml:trace contextRef="#ctx0" brushRef="#br0" timeOffset="10264">4539 514 7569,'-16'0'-445,"7"-2"165,4-3 1,-3 1 0,1-5 0,0 0 273,0 0 0,0 4 1,3-6 31,-1-1 0,-2 3 0,3-2 0,-1-1 1,-2 5 0,3 0 8,-1-1 0,0 5-64,5-8 796,0 8-249,0-4 0,0 8 0,1 3-366,5 1 0,-3 6 0,6-4 0,-2 2-88,-3 3 1,5 3-1,0 1-7,0 0 0,3 0 1,-7 0-1,1 0 17,1 0 0,0 0 0,5 0 0,-3 0-33,-2 0 0,4 0 0,-4 0 0,0 0-30,1 0 0,2 0 0,-3 0 8,2 0 1,-3-1-1,3-3 38,-2-1 1,0-8 93,-2 3-73,-3-5 0,10-2 0,-6-5-86,-3-4 1,4 1-1,-1-2 1,-1-2-57,2-1 1,-5-2 0,5 0 0,-2 0 27,1 0 1,1 0 0,-3 0-1,1 0 9,-2 0 0,5-5 1,-1-1 34,2 3 1,-4 1 0,4 2 0,0 0 13,0 0 1,-4 0 0,4 0-1,-2 0 54,-3 0-58,5-1-237,-8 9 0,6-7 41,1 14 0,-7-14-421,5 5 442,-5 2 1,-2 1 0,-3 9-294,-1 3 0,-2-1 0,3 7 0,-1 1 450,1 2 0,2-3 0,2 0 0,-7 0 0,-2 5 0</inkml:trace>
  <inkml:trace contextRef="#ctx0" brushRef="#br0" timeOffset="10872">4667 434 7569,'-5'-16'-85,"-1"0"103,1 7 572,5 2-213,0-1-212,0 7 0,0-6-1,0 7-4,0 0 0,0 7 195,0 3-281,7 5 0,-3 1 0,5 0 0,0 0 55,-1 0 0,1 2 1,4 1-1,-2 3-15,1-3 0,0 1 0,1-1 1,-2 3-33,1-3 0,2-1 0,2-2 0,-1 0-107,-5 0 0,5-2 1,-5-1 4,5-2 1,-1-6 0,-2 4-7,-1-2 197,-7-2-84,10-5 0,-11 0 0,6-1-54,-2-5 1,-1-3 0,-5-7 0,3 0-30,1 0 1,1 0-1,-6 0 1,0 0 24,0 0 0,0-2 1,0-1-1,0-3-18,0 3 1,0-4 0,0 1 0,0 1-50,0-2 1,0 3-1,0-5 1,-2 0-1,-3 0 1,3 6 0,-5-3 0,1 4 9,1 2 1,0 0-96,5 0-944,0 0-635,0 7 1262,0 2 0,5 9 0,2 2 0,0 3-644,0 2 1084,6 1 0,-4 6 0,7 0 0</inkml:trace>
  <inkml:trace contextRef="#ctx0" brushRef="#br0" timeOffset="11794">5292 466 7569,'-5'-11'0,"-2"0"30,-2-1 1,4 3-1,-6-2 704,-1-1-550,4 5 126,-6-8 11,5 14-138,-7-14 201,0 14-195,0-7 1,0 8-1,0-1-35,0-5 0,0 5 1,0-3-99,0 8 0,2 4 0,1 9 0,3-1-127,-3 0 0,1 0 1,-1 0-1,2 1 129,-1 5 0,5-4 0,2 5 0,3-2 74,2 1 1,0-1 0,0-5 0,0 0-51,0 0 1,7 0 0,4 0 0,3 0 234,2 0-177,0 0-129,0-7 1,5 4 34,1-8 1,4 0 0,-4-5 0,-1 0-64,2 0 0,-5 0 0,4 0 0,-5 0-63,-1 0 0,0-5 1,0-2-1,-1-2 34,-5-4 1,5-1 0,-6-2 0,1 0-43,1 0 1,-8 5 0,3 1 0,-4-3-27,-2-1 1,5-2 0,0 0 0,-1-2 54,-2-3 0,-2 3 0,0-3 32,0 3 1,0 2-1,0 0 83,0 0 1,-6 5 591,1 0-534,0 8 1,3-4-1,-2 8 29,-1 5 1,0-3 0,5 8 0,0 1 74,0 3 0,-6 1 0,1 0 1,1 0-64,3 0 0,1 0 0,1 0 1,3 0-91,1 0 1,2 0 0,-3 0-1,3 0-161,2 0 0,0 0 0,3 0 0,-1-2-235,1-3 1,1 3 0,-1-3 0,-1 2-228,2-3 1,1 3 0,2-6 0,0 0-3,0 0 0,-5-2 1,-1-5-86,3 0 1,-4 0 144,1 0-205,1 0 705,-2 0 0,5 0 0,-5 0 0</inkml:trace>
  <inkml:trace contextRef="#ctx0" brushRef="#br0" timeOffset="12276">5437 466 7569,'0'-9'56,"0"2"17,0 7 1,0-2 325,0-3-124,0 3 1,0 7-86,0 11 1,5 4 0,0-4 0,1 0 62,1 0 0,-3 0 0,4 0 0,1 0-73,0 0 1,-5 0-1,3 0 1,-2 0-46,1 0 0,4-5 1,-3-2-1,1 0-6,-1 0 1,0-6 0,-4 4-146,3 0 104,-1-5 1,-5 4 0,2-12 7,3-5 0,-3-3 1,5-4-68,0-3 1,-5 3 307,3-3-252,-3 3-1,-2 2 229,7-7-215,-5 5-6,5-5 0,-7 7 14,0 0-12,7 0 37,-5 7-100,5-5 0,0 5 0,2-7 0,2 1-440,0 5 0,-2 1 1,3 5-1,-1-1-125,1 1 1,2-3-1,2 2 1,0 1-82,1 2 1,-1-3 0,0 0 0,0 1-203,0 2 0,0 2 817,0 0 0,0 0 0,0 0 0</inkml:trace>
  <inkml:trace contextRef="#ctx0" brushRef="#br0" timeOffset="12964">5774 482 7569,'0'9'241,"-8"-2"-58,7-7 1,-7 0 230,8 0 526,0 0-711,8 0 1,-5 0-1,8 0 1,1-2-6,3-3 0,-5 3 0,1-3 0,1 1-72,3-1 0,3 3 0,1-5 1,2 1 15,-1 1 0,-2-6 0,0 4 0,1-2-112,3-3 1,-1-1-1,-5 1 1,0 1-242,0-1 0,0-1 1,0 1-1,-1 1 13,-5-1 0,3 3 0,-8-2 104,-1-1 0,-3 3 0,-1-2-5,0-2 1,0 5-1,-1-1 2,-5 2 1,-3-4 0,-7 6 0,0 1 78,0 2 1,0 4-1,-2 3 1,-1 4 65,-3 0 1,-1 11 0,4-4 0,-3 2 177,3-1 1,-1 5-1,0 1 1,1 0 101,5 0 0,-2 4 0,5-4 1,-2 2-31,3 4 0,1-4 0,5-1 0,-1 1-39,1 0 0,3-5 0,1 1 0,0-1-93,0 1 0,5-3 0,2 4 0,2-5-5,3-1 1,3 0-1,2 0 1,3 0-84,1 1 1,3-7 0,-5-1-1,4-2-259,2-3 1,-3-2 0,3-2 0,0 0-314,0 0 0,-4-2 0,4-2 0,-2-3-225,-3-2 1,-3 0-1,-1-3 1,1 1-431,-1-1 1,0 3 0,0 0 1122,0 2 0,-7-6 0,-2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6T09:44:02.40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 17,'-80'-16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6T09:44:04.25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 90,'-52'-25,"8"-6,28 14,7 1,52 16,-24 1,61 21,-44-12,19 14,1-8,-7-8,21 0,3-8,9 0,5 0,-14 0,-1 0,-15 0,5 0,-12 0,19 0,-3 7,7 2,-1 0,-15 5,-2-5,2 0,7-4,-21-3,37-2,-21-6,32 1,-20-2,-7 2,-21 3,15-4,-27 5,42 1,-29 0,29 0,-3 0,-18 0,6 0,-15 0,21 0,-16 0,17 0,-23 0,40 0,-21 0,26 0,0 0,1 5,3 0,-20 1,-7-6,-16 0,16 0,-16-2,17-3,-23 3,33-12,-16 12,21-5,-7 7,-2 7,-6-5,6 5,-5-7,12 0,-12-7,12 5,-12-5,-3 7,-4 0,-26 0,35 0,-14 0,-8-2,13-3,-29 3,43-5,-43 7,38-8,-40 0,10-1,-22 2,0-1,7-1,-5 1,5 0,0 8,2 0,22 0,-12 0,4-7,-15 6,-8-7,-15 44,-2-20,-15 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6T09:44:33.13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1 322,'71'1,"4"5,-25-4,16 5,-18-7,18 0,25 0,0-2,5-3,-2-10,-41 5,1-1,3-3,0 1,4 2,1 1,2-4,0-1,3 2,0 0,-6 0,-1 1,-1-2,0 1,-3 2,0 1,-5-4,0 1,47-7,-2-1,-11 5,6 5,-7-1,-4 6,-16 1,0 5,-21 0,39 0,-36 0,31 0,-27 0,5 14,-14 4,-9 7,-16-2,-9 0,-7 2,0 0,0-2,8-7,0 8,23-7,-5 14,28-14,-11 3,21-4,2-9,25 9,-22-9,6 4,-22-7,15 3,-14-7,-3 0,24 0,-20-2,15-3,-13 3,18-4,-13-1,18 2,-23-7,13 1,-20 0,14-5,-16 9,16-9,-21 3,15-3,-27 8,42-7,-22 14,15-7,4 16,-4-7,14 5,-16 1,6-2,-19 6,19-6,-19 6,24-6,-18 2,18-1,-4-5,10 5,-1 1,0-2,2 8,3-3,10 5,-45-7,1 0,0 0,0 0,45 8,0 0,1 0,-1-5,0-1,-45-7,0 0,-1 2,1 0,45-1,-5 1,-12-3,1-2,-4 0,5 0,-16-2,5-3,-8-4,24-7,-22 5,11 1,-27-1,21-5,-28 7,48-5,-21-2,21 5,6-10,-20 12,10-7,-26 7,3-6,-14 14,0-7,15 8,3 0,14-5,0 0,-21-1,16 6,-11 0,0 0,5 0,-8 0,14 0,-13 2,18 4,-21-3,16 8,-23-6,17 6,-19-6,14 6,-21-8,32 6,-11-3,-5-3,5 8,-16-7,16 1,-16-3,16-2,-16 0,17 0,-15 1,19 5,-24-3,19 8,-32-7,34 10,-31-5,35 0,-26-2,3-7,-17 0,-19-7,3-2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6T09:44:39.21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81 177,'-45'-27,"10"6,35 21,64 0,-5 0,-5 0,4 0,40-7,-2-4,-47 7,2 1,5 0,0 1,0 0,0 2,1 0,-1 0,-4 0,1 0,-2 0,-1 0,46-2,-5-3,-3-2,-8-4,-21-3,1 12,-26-5,-2 7,-16 0,-73-15,2 12,0-3,-2 1,-20 2,-3 3,9 0,-20 0,23 0,-1 0,1 0,-18 0,15-6,-4 1,32 0,-22 5,29 0,-12 7,16 2,16 0,73 5,0-12,-6 0,5 1,-3-2,1 0,-4-1,1 0,7 0,2 0,4 0,0 0,-1-3,0 0,2 1,-1-1,-1 0,0 1,-3 1,-2 2,-2-1,-2 0,-2 0,-2 0,34 0,-6 0,-46 5,-32 0,-37 1,-60-6,15 0,-12 0,7 0,32 0,-1 0,2 0,0 0,2 0,2 0,-44 0,6 0,-3 0,38 0,0 0,-40 0,42 0,0 0,-36 0,-9 0,43 0,-1 0,3 0,0 0,0 0,1 0,-27 0,15 0,35 7,84 16,5 4,-2-9,3 1,-9 1,-2 1,-4 0,0-1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6T09:44:42.61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40 177,'-18'-51,"4"13,7 31,40-7,1 5,46-7,4 5,12 6,-45 2,0-1,-1-2,2 1,5 1,1 1,1 2,0 2,3-1,1 0,1-1,0 2,-3 2,-1 1,-1 1,0 1,-2 1,0 2,-1 1,0 1,-1 0,0 1,-1 2,-1-1,-1-1,0-1,44 5,2-7,-47-6,-1-1,48-2,-47-2,0-1,42-6,-2-7,-24 7,3 4,-20-4,14-2,-29 4,38-7,-14 5,16-7,3 7,-21 2,-8 14,-24-5,-11 12,-14-5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6-05T22:09:40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7569,'-11'0'-361,"0"0"404,8 0 0,-3 0 0,12 0 1,5 0-1,3 0 373,2 0 1,5 0-359,1 0 0,6 5 0,-1 0 0,3-1 23,2-2 1,6-2 0,1 0 0,2 0-1,3 0 1,3 0 0,3 0 0,1 0-11,3 0 1,4 0 0,-1 0-1,2 0-24,2 0 1,10 0 0,-5 0-1,2 0 5,-2 0 1,7 0 0,-7 0 0,3 0 7,2 0 0,1 0 0,-3 0 1,4 0-19,0 0 0,9 0 0,-5 0 0,-1 0-6,3 0 1,-1-6-1,1 1 1,-3 1 16,-1 3 1,0 1 0,5 0 0,-2 0-14,-3 0 1,4 0 0,-4 0-1,1 0-12,-1 0 0,2 0 1,-6 0-1,0 0-39,0 0 0,1 0 0,-3 0 0,4 0 0,0 0 1,-2 0 0,-5 0 0,2 0 5,2 0 1,4 0 0,-4 0-1,-1 0-1,3 0 1,-5 0-1,6 0 1,-1 0-23,-5 0 0,5 0 0,-3 0 0,-1 0 16,-2 0 1,-2 0 0,-2 0 0,-1 1-15,-2 5 0,-2-4 0,3 3 0,-3-1-2,-1 1 1,2-3 0,-4 3 0,-4-3 19,-6-2 0,3 0 1,-5 2-1,3 1 41,-2 2 0,-2 1 0,-6-6 0,3 0-7,-3 0 0,-1 0 1,-2 0-1,0 0 25,0 0 0,0 0 0,0 0-36,1 0 0,-1 0 1,-2 0-1,-2 0 0,-1 0-5,2 0 0,1 0 0,2 0-15,0 0 0,0 0 0,0 0 1,0 0 0,0 0 1,0 0 0,0 0 0,1 0 0,-1 0-12,0 0 0,0 0 0,0 0 1,-2 0 9,-3 0 1,3 0-1,-5 0 1,2 0 2,0 0 1,-3 0 0,3 0 0,-4 0-28,1 0 1,-7 0 0,5 0 0,-4 2-21,-2 3 0,0-3 0,0 3 0,0-3-27,0-2 0,-6 0-152,1 0-489,0 0-113,-2 0 340,-2 0 0,-9 0 142,-3 0 1,-4 0 0,-7 0 347,0 0 0,0 7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1890-0E68-41D8-8335-AD8346B4DC9E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7B23-0E18-4C0B-B56E-0C8CA218A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7B23-0E18-4C0B-B56E-0C8CA218A68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21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6" y="475785"/>
            <a:ext cx="8817356" cy="6768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Título de la presentación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88075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la presentación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03" y="5367116"/>
            <a:ext cx="2568773" cy="92994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52790" y="6371062"/>
            <a:ext cx="6858000" cy="364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Biblioteca/CRAI</a:t>
            </a:r>
          </a:p>
        </p:txBody>
      </p:sp>
    </p:spTree>
    <p:extLst>
      <p:ext uri="{BB962C8B-B14F-4D97-AF65-F5344CB8AC3E}">
        <p14:creationId xmlns:p14="http://schemas.microsoft.com/office/powerpoint/2010/main" val="165706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10241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191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viñ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89720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4783138" y="1208088"/>
            <a:ext cx="3705225" cy="4967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Imagen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25439" y="1208088"/>
            <a:ext cx="3807726" cy="49672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661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viñ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4790572" y="873551"/>
            <a:ext cx="3705225" cy="4967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Imagen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25439" y="873551"/>
            <a:ext cx="3807726" cy="49672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6232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viñ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89720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525340" y="1208086"/>
            <a:ext cx="3705225" cy="4967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Imagen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4755905" y="1208086"/>
            <a:ext cx="3807726" cy="49672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701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con viñ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525340" y="888417"/>
            <a:ext cx="3705225" cy="4967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Imagen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4726169" y="888416"/>
            <a:ext cx="3807726" cy="49672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464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59" y="4713249"/>
            <a:ext cx="2950941" cy="1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36" y="2691161"/>
            <a:ext cx="5175951" cy="39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89" y="4505093"/>
            <a:ext cx="1865942" cy="18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5100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615418"/>
            <a:ext cx="78867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7" y="4094367"/>
            <a:ext cx="2288792" cy="23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7" y="113371"/>
            <a:ext cx="6229814" cy="62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_con birr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Título de sección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Subtítulo de la sección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31" y="4839628"/>
            <a:ext cx="2687719" cy="15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Título de sección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Subtítulo de la sección</a:t>
            </a:r>
          </a:p>
        </p:txBody>
      </p:sp>
    </p:spTree>
    <p:extLst>
      <p:ext uri="{BB962C8B-B14F-4D97-AF65-F5344CB8AC3E}">
        <p14:creationId xmlns:p14="http://schemas.microsoft.com/office/powerpoint/2010/main" val="84351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9720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2668857"/>
            <a:ext cx="5263299" cy="40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2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7154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20" y="877228"/>
            <a:ext cx="1075136" cy="59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7154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586" y="1550562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3512" y="1550562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13" y="862019"/>
            <a:ext cx="1164240" cy="53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7154"/>
            <a:ext cx="9144000" cy="8615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586" y="1550562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3512" y="1550562"/>
            <a:ext cx="38862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2550"/>
            <a:ext cx="9144000" cy="86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694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6" r:id="rId5"/>
    <p:sldLayoutId id="2147483664" r:id="rId6"/>
    <p:sldLayoutId id="2147483682" r:id="rId7"/>
    <p:sldLayoutId id="2147483683" r:id="rId8"/>
    <p:sldLayoutId id="2147483665" r:id="rId9"/>
    <p:sldLayoutId id="2147483668" r:id="rId10"/>
    <p:sldLayoutId id="2147483669" r:id="rId11"/>
    <p:sldLayoutId id="2147483675" r:id="rId12"/>
    <p:sldLayoutId id="2147483677" r:id="rId13"/>
    <p:sldLayoutId id="2147483676" r:id="rId14"/>
    <p:sldLayoutId id="2147483678" r:id="rId15"/>
    <p:sldLayoutId id="2147483674" r:id="rId16"/>
    <p:sldLayoutId id="2147483679" r:id="rId17"/>
    <p:sldLayoutId id="2147483680" r:id="rId18"/>
    <p:sldLayoutId id="2147483681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3"/>
        </a:buBlip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melica.org/wp-content/uploads/2019/02/Infografia-AmeliCA-2019-ESP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32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kp.sfu.ca/ojs/ojs-usage/ojs-ma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5" Type="http://schemas.openxmlformats.org/officeDocument/2006/relationships/customXml" Target="../ink/ink16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17.emf"/><Relationship Id="rId4" Type="http://schemas.openxmlformats.org/officeDocument/2006/relationships/customXml" Target="../ink/ink1.xml"/><Relationship Id="rId9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en.wikipedia.org/wiki/Open_access_(publishing)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s://www.elsevier.com/__data/assets/pdf_file/0006/95118/SC_FAQ-content-selection-process-22092014.pdf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valuacionarce.fecyt.es/Publico/Bases/__Recursos/2018GuiaEval6Conv_FECYT.pdf" TargetMode="External"/><Relationship Id="rId11" Type="http://schemas.openxmlformats.org/officeDocument/2006/relationships/image" Target="../media/image57.jpeg"/><Relationship Id="rId5" Type="http://schemas.openxmlformats.org/officeDocument/2006/relationships/image" Target="../media/image52.tmp"/><Relationship Id="rId10" Type="http://schemas.openxmlformats.org/officeDocument/2006/relationships/image" Target="../media/image56.jpe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lagiarismtoday.com/2014/07/17/twitter-plagiarism-retweetin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1.sv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alition-s.org/principles-and-implement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www.coalition-s.org/principles-and-implement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alition-s.org/principles-and-implement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melica.org/wp-content/uploads/2019/02/Infografia-AmeliCA-2019-ESP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67342"/>
            <a:ext cx="7772400" cy="2387600"/>
          </a:xfrm>
        </p:spPr>
        <p:txBody>
          <a:bodyPr>
            <a:noAutofit/>
          </a:bodyPr>
          <a:lstStyle/>
          <a:p>
            <a:r>
              <a:rPr lang="es-ES" sz="4400"/>
              <a:t>¿Qué hacemos con OJS? Sistemas de gestión y edición</a:t>
            </a:r>
            <a:br>
              <a:rPr lang="es-ES" sz="4400"/>
            </a:br>
            <a:r>
              <a:rPr lang="es-ES" sz="4400"/>
              <a:t/>
            </a:r>
            <a:br>
              <a:rPr lang="es-ES" sz="4400"/>
            </a:br>
            <a:r>
              <a:rPr lang="es-ES" sz="1800"/>
              <a:t>IX JORNADAS DIGITALES UNE-CSIC </a:t>
            </a:r>
            <a:br>
              <a:rPr lang="es-ES" sz="1800"/>
            </a:br>
            <a:r>
              <a:rPr lang="es-ES" sz="1800"/>
              <a:t>LA EDICIÓN DIGITAL UNIVERSITARIA: ESTÁNDARES, VISIBILIDAD Y REPOSITORIOS</a:t>
            </a:r>
            <a:br>
              <a:rPr lang="es-ES" sz="1800"/>
            </a:br>
            <a:r>
              <a:rPr lang="es-ES" sz="1800"/>
              <a:t>Madrid, 6 de junio de 2019</a:t>
            </a:r>
            <a:endParaRPr lang="es-ES" sz="4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409906"/>
            <a:ext cx="6858000" cy="880752"/>
          </a:xfrm>
        </p:spPr>
        <p:txBody>
          <a:bodyPr>
            <a:normAutofit/>
          </a:bodyPr>
          <a:lstStyle/>
          <a:p>
            <a:r>
              <a:rPr lang="es-ES"/>
              <a:t>Ángel M. Delgado-Vázquez</a:t>
            </a:r>
          </a:p>
        </p:txBody>
      </p:sp>
    </p:spTree>
    <p:extLst>
      <p:ext uri="{BB962C8B-B14F-4D97-AF65-F5344CB8AC3E}">
        <p14:creationId xmlns:p14="http://schemas.microsoft.com/office/powerpoint/2010/main" val="11598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9942480-6AFA-473E-9FD7-3AB374F943D7}"/>
              </a:ext>
            </a:extLst>
          </p:cNvPr>
          <p:cNvSpPr/>
          <p:nvPr/>
        </p:nvSpPr>
        <p:spPr>
          <a:xfrm>
            <a:off x="3686661" y="444494"/>
            <a:ext cx="5405908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  <a:hlinkClick r:id="rId2"/>
              </a:rPr>
              <a:t>http://amelica.org/wp-content/uploads/2019/02/Infografia-AmeliCA-2019-ESP.pdf</a:t>
            </a:r>
            <a:endParaRPr lang="es-ES"/>
          </a:p>
        </p:txBody>
      </p:sp>
      <p:pic>
        <p:nvPicPr>
          <p:cNvPr id="2" name="Picture 2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2465F116-C66E-46DF-9D88-FA92D405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0" y="3581"/>
            <a:ext cx="3598200" cy="937839"/>
          </a:xfrm>
          <a:prstGeom prst="rect">
            <a:avLst/>
          </a:prstGeom>
        </p:spPr>
      </p:pic>
      <p:pic>
        <p:nvPicPr>
          <p:cNvPr id="3" name="Picture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6E98DF8C-3F29-4F31-AA36-1FE601F5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00" y="1102188"/>
            <a:ext cx="4543200" cy="5328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F80F3D-3254-4F59-957A-B28F0584DDB4}"/>
              </a:ext>
            </a:extLst>
          </p:cNvPr>
          <p:cNvSpPr/>
          <p:nvPr/>
        </p:nvSpPr>
        <p:spPr>
          <a:xfrm>
            <a:off x="4861800" y="1810800"/>
            <a:ext cx="1458000" cy="62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DBD240-BD52-4B7D-B73C-F5710FF9AFD9}"/>
              </a:ext>
            </a:extLst>
          </p:cNvPr>
          <p:cNvSpPr/>
          <p:nvPr/>
        </p:nvSpPr>
        <p:spPr>
          <a:xfrm>
            <a:off x="2233800" y="2539800"/>
            <a:ext cx="4320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0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F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áfico 3" descr="Regla">
            <a:extLst>
              <a:ext uri="{FF2B5EF4-FFF2-40B4-BE49-F238E27FC236}">
                <a16:creationId xmlns:a16="http://schemas.microsoft.com/office/drawing/2014/main" id="{86136790-96F9-614A-81B0-8957AC79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4689" y="643467"/>
            <a:ext cx="2475653" cy="24756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F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AACC04-9052-B84C-99D2-A7F99E8F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00" y="3748194"/>
            <a:ext cx="2471631" cy="2471631"/>
          </a:xfrm>
          <a:prstGeom prst="rect">
            <a:avLst/>
          </a:prstGeom>
        </p:spPr>
      </p:pic>
      <p:sp>
        <p:nvSpPr>
          <p:cNvPr id="34" name="Rectangle 23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5447" y="487090"/>
            <a:ext cx="5056386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35D971-67AA-2B4E-BFAA-79D1EE7DC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507" y="650497"/>
            <a:ext cx="46796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4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Qué hacemos con OJS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Presente</a:t>
            </a:r>
          </a:p>
        </p:txBody>
      </p:sp>
    </p:spTree>
    <p:extLst>
      <p:ext uri="{BB962C8B-B14F-4D97-AF65-F5344CB8AC3E}">
        <p14:creationId xmlns:p14="http://schemas.microsoft.com/office/powerpoint/2010/main" val="309595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Caracterización de las revistas españolas</a:t>
            </a:r>
          </a:p>
        </p:txBody>
      </p:sp>
      <p:graphicFrame>
        <p:nvGraphicFramePr>
          <p:cNvPr id="9" name="CuadroTexto 6">
            <a:extLst>
              <a:ext uri="{FF2B5EF4-FFF2-40B4-BE49-F238E27FC236}">
                <a16:creationId xmlns:a16="http://schemas.microsoft.com/office/drawing/2014/main" id="{D5E0A721-77AB-42B9-BBB4-2D95D4FE0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8796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67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Caracterización de las revistas españolas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58900" y="5499099"/>
            <a:ext cx="6716864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</a:rPr>
              <a:t>Melero, R. (2017). El perfil de las revistas científicas españolas respecto al acceso, derechos de explotación y reutilización de sus contenidos. In </a:t>
            </a:r>
            <a:r>
              <a:rPr lang="es-ES" sz="1200" i="1">
                <a:ea typeface="+mn-lt"/>
                <a:cs typeface="+mn-lt"/>
              </a:rPr>
              <a:t>Revistas científicas: situación actual y retos de futuro</a:t>
            </a:r>
            <a:r>
              <a:rPr lang="es-ES" sz="1200">
                <a:ea typeface="+mn-lt"/>
                <a:cs typeface="+mn-lt"/>
              </a:rPr>
              <a:t> (pp. 117-134). </a:t>
            </a:r>
            <a:r>
              <a:rPr lang="es-ES" sz="1200" err="1">
                <a:ea typeface="+mn-lt"/>
                <a:cs typeface="+mn-lt"/>
              </a:rPr>
              <a:t>Universitat</a:t>
            </a:r>
            <a:r>
              <a:rPr lang="es-ES" sz="1200">
                <a:ea typeface="+mn-lt"/>
                <a:cs typeface="+mn-lt"/>
              </a:rPr>
              <a:t> de Barcelona.</a:t>
            </a:r>
            <a:endParaRPr lang="es-ES">
              <a:ea typeface="+mn-lt"/>
              <a:cs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2CE2F4-7CE3-4485-84B4-E874BC04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0" y="1266936"/>
            <a:ext cx="8530200" cy="41531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C6DB133-B7A0-7045-9CC4-6101E31FCC4F}"/>
                  </a:ext>
                </a:extLst>
              </p14:cNvPr>
              <p14:cNvContentPartPr/>
              <p14:nvPr/>
            </p14:nvContentPartPr>
            <p14:xfrm>
              <a:off x="5758182" y="3509567"/>
              <a:ext cx="2464560" cy="291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C6DB133-B7A0-7045-9CC4-6101E31FC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2704" y="3494087"/>
                <a:ext cx="2495156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8">
                <a:extLst>
                  <a:ext uri="{FF2B5EF4-FFF2-40B4-BE49-F238E27FC236}">
                    <a16:creationId xmlns:a16="http://schemas.microsoft.com/office/drawing/2014/main" id="{B3BE3BC1-3A0A-C040-B71C-97FC4017D005}"/>
                  </a:ext>
                </a:extLst>
              </p14:cNvPr>
              <p14:cNvContentPartPr/>
              <p14:nvPr/>
            </p14:nvContentPartPr>
            <p14:xfrm>
              <a:off x="2432502" y="4352327"/>
              <a:ext cx="1593360" cy="895320"/>
            </p14:xfrm>
          </p:contentPart>
        </mc:Choice>
        <mc:Fallback xmlns="">
          <p:pic>
            <p:nvPicPr>
              <p:cNvPr id="8" name="Entrada de lápiz 8">
                <a:extLst>
                  <a:ext uri="{FF2B5EF4-FFF2-40B4-BE49-F238E27FC236}">
                    <a16:creationId xmlns:a16="http://schemas.microsoft.com/office/drawing/2014/main" id="{B3BE3BC1-3A0A-C040-B71C-97FC4017D0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7025" y="4336841"/>
                <a:ext cx="1623953" cy="925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E9307643-2440-B848-8FB1-38480B19B8A0}"/>
                  </a:ext>
                </a:extLst>
              </p14:cNvPr>
              <p14:cNvContentPartPr/>
              <p14:nvPr/>
            </p14:nvContentPartPr>
            <p14:xfrm>
              <a:off x="3979422" y="1518047"/>
              <a:ext cx="2067120" cy="12301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E9307643-2440-B848-8FB1-38480B19B8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7851" y="1456469"/>
                <a:ext cx="2190261" cy="1353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E5C0B75-D7AC-8A46-A877-15132BC12AA9}"/>
                  </a:ext>
                </a:extLst>
              </p14:cNvPr>
              <p14:cNvContentPartPr/>
              <p14:nvPr/>
            </p14:nvContentPartPr>
            <p14:xfrm>
              <a:off x="3875742" y="2381327"/>
              <a:ext cx="698760" cy="4129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E5C0B75-D7AC-8A46-A877-15132BC12A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4182" y="2319713"/>
                <a:ext cx="821880" cy="536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trada de lápiz 17">
                <a:extLst>
                  <a:ext uri="{FF2B5EF4-FFF2-40B4-BE49-F238E27FC236}">
                    <a16:creationId xmlns:a16="http://schemas.microsoft.com/office/drawing/2014/main" id="{D2CD8854-A64E-FE4B-8225-1CF4290019C6}"/>
                  </a:ext>
                </a:extLst>
              </p14:cNvPr>
              <p14:cNvContentPartPr/>
              <p14:nvPr/>
            </p14:nvContentPartPr>
            <p14:xfrm>
              <a:off x="3096342" y="1246607"/>
              <a:ext cx="2052000" cy="1576440"/>
            </p14:xfrm>
          </p:contentPart>
        </mc:Choice>
        <mc:Fallback xmlns="">
          <p:pic>
            <p:nvPicPr>
              <p:cNvPr id="17" name="Entrada de lápiz 17">
                <a:extLst>
                  <a:ext uri="{FF2B5EF4-FFF2-40B4-BE49-F238E27FC236}">
                    <a16:creationId xmlns:a16="http://schemas.microsoft.com/office/drawing/2014/main" id="{D2CD8854-A64E-FE4B-8225-1CF4290019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4793" y="1185033"/>
                <a:ext cx="2175098" cy="16995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74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Caracterización de las revistas españolas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85055" y="6098619"/>
            <a:ext cx="2128360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</a:rPr>
              <a:t>Fuente: elaboración propia</a:t>
            </a:r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0FCF306-6E78-452F-8BE6-288B72090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79636"/>
              </p:ext>
            </p:extLst>
          </p:nvPr>
        </p:nvGraphicFramePr>
        <p:xfrm>
          <a:off x="236219" y="1280813"/>
          <a:ext cx="8426033" cy="42963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79836">
                  <a:extLst>
                    <a:ext uri="{9D8B030D-6E8A-4147-A177-3AD203B41FA5}">
                      <a16:colId xmlns:a16="http://schemas.microsoft.com/office/drawing/2014/main" val="4069250727"/>
                    </a:ext>
                  </a:extLst>
                </a:gridCol>
                <a:gridCol w="2531904">
                  <a:extLst>
                    <a:ext uri="{9D8B030D-6E8A-4147-A177-3AD203B41FA5}">
                      <a16:colId xmlns:a16="http://schemas.microsoft.com/office/drawing/2014/main" val="2585612953"/>
                    </a:ext>
                  </a:extLst>
                </a:gridCol>
                <a:gridCol w="566708">
                  <a:extLst>
                    <a:ext uri="{9D8B030D-6E8A-4147-A177-3AD203B41FA5}">
                      <a16:colId xmlns:a16="http://schemas.microsoft.com/office/drawing/2014/main" val="1570918025"/>
                    </a:ext>
                  </a:extLst>
                </a:gridCol>
                <a:gridCol w="1882933">
                  <a:extLst>
                    <a:ext uri="{9D8B030D-6E8A-4147-A177-3AD203B41FA5}">
                      <a16:colId xmlns:a16="http://schemas.microsoft.com/office/drawing/2014/main" val="436149675"/>
                    </a:ext>
                  </a:extLst>
                </a:gridCol>
                <a:gridCol w="566708">
                  <a:extLst>
                    <a:ext uri="{9D8B030D-6E8A-4147-A177-3AD203B41FA5}">
                      <a16:colId xmlns:a16="http://schemas.microsoft.com/office/drawing/2014/main" val="3125911342"/>
                    </a:ext>
                  </a:extLst>
                </a:gridCol>
                <a:gridCol w="1297944">
                  <a:extLst>
                    <a:ext uri="{9D8B030D-6E8A-4147-A177-3AD203B41FA5}">
                      <a16:colId xmlns:a16="http://schemas.microsoft.com/office/drawing/2014/main" val="644955858"/>
                    </a:ext>
                  </a:extLst>
                </a:gridCol>
              </a:tblGrid>
              <a:tr h="34447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Nombre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URL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Activo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Entidad responsable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Open Source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Número de instalaciones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3270672753"/>
                  </a:ext>
                </a:extLst>
              </a:tr>
              <a:tr h="18198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Ambra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https://blogs.plos.org/tech/open-source-ambra/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PLOS (Public Library of Science)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Las revistas de PLOS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3698943328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Annotum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https://annotum.org/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Solvitor LLC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141063936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CLEO OpenEdition Journals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https://journals.openedition.org/?lang=en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Centre pour l'édition électronique ouverte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490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3541537764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Digital Commons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https://www.bepress.com/products/digital-commons/features/journal-publishing/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Bepress/Relx Group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1211108412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DPubS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http://dpubs.org/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Cornell University Library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210575265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E-Journal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https://www.drupal.org/project/ejournal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Comunidad Drupal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702336792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ePublishing Toolkit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https://dev.livingreviews.org/projects/epubtk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Max Planck Gesellschaft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2420591895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GAPworks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https://sourceforge.net/projects/gapworks.berlios/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German Academic Publishers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804976696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HyperJournal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https://sourceforge.net/projects/hyperjournal/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Università di Pisa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3444343799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Lodel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http://www.lodel.org/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Centre pour l'édition électronique ouverte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1695275127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PeerLibrary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https://peerlibrary.org/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Berkeley Institute of Design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4147144564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Scholastica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https://scholasticahq.com/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Scholastica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Más de 500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3616750998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SOPS, SciX Open Publishing Services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http://www.scix.net/sops.htm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Scientific Information Exchange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N/D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2145907629"/>
                  </a:ext>
                </a:extLst>
              </a:tr>
              <a:tr h="17548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Ubiquity Press Partner Press Platform</a:t>
                      </a:r>
                      <a:endParaRPr lang="es-ES" sz="1100" b="1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https://www.ubiquitypress.com/site/partners/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Sí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>
                          <a:effectLst/>
                        </a:rPr>
                        <a:t>Ubiquity Press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No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u="none" strike="noStrike">
                          <a:effectLst/>
                        </a:rPr>
                        <a:t>74</a:t>
                      </a:r>
                      <a:endParaRPr lang="es-ES" sz="1100" b="0" i="0" u="none" strike="noStrike">
                        <a:solidFill>
                          <a:srgbClr val="851C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ctr"/>
                </a:tc>
                <a:extLst>
                  <a:ext uri="{0D108BD9-81ED-4DB2-BD59-A6C34878D82A}">
                    <a16:rowId xmlns:a16="http://schemas.microsoft.com/office/drawing/2014/main" val="139488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79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Caracterización de las revistas españolas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18900" y="6129099"/>
            <a:ext cx="404386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  <a:hlinkClick r:id="rId2"/>
              </a:rPr>
              <a:t>https://pkp.sfu.ca/ojs/ojs-usage/ojs-map/</a:t>
            </a:r>
            <a:r>
              <a:rPr lang="es-ES">
                <a:ea typeface="+mn-lt"/>
                <a:cs typeface="+mn-lt"/>
              </a:rPr>
              <a:t> </a:t>
            </a:r>
            <a:endParaRPr lang="es-ES"/>
          </a:p>
        </p:txBody>
      </p:sp>
      <p:pic>
        <p:nvPicPr>
          <p:cNvPr id="2" name="Picture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AB813C3C-39F8-44AA-A2A5-C014EE070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0" y="1210937"/>
            <a:ext cx="8035200" cy="4769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8">
                <a:extLst>
                  <a:ext uri="{FF2B5EF4-FFF2-40B4-BE49-F238E27FC236}">
                    <a16:creationId xmlns:a16="http://schemas.microsoft.com/office/drawing/2014/main" id="{EADBECE1-950D-374E-8407-8746BBC9CDAA}"/>
                  </a:ext>
                </a:extLst>
              </p14:cNvPr>
              <p14:cNvContentPartPr/>
              <p14:nvPr/>
            </p14:nvContentPartPr>
            <p14:xfrm>
              <a:off x="3757662" y="3671207"/>
              <a:ext cx="574560" cy="2116080"/>
            </p14:xfrm>
          </p:contentPart>
        </mc:Choice>
        <mc:Fallback xmlns="">
          <p:pic>
            <p:nvPicPr>
              <p:cNvPr id="8" name="Entrada de lápiz 8">
                <a:extLst>
                  <a:ext uri="{FF2B5EF4-FFF2-40B4-BE49-F238E27FC236}">
                    <a16:creationId xmlns:a16="http://schemas.microsoft.com/office/drawing/2014/main" id="{EADBECE1-950D-374E-8407-8746BBC9CD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6102" y="3609637"/>
                <a:ext cx="697680" cy="22392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70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/>
              <a:t>Caracterización de las revistas (universitarias) españolas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18900" y="6129099"/>
            <a:ext cx="470086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</a:rPr>
              <a:t>Elaboración propia. Última recogida de datos mayo de 2019.</a:t>
            </a:r>
          </a:p>
          <a:p>
            <a:endParaRPr lang="es-ES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9784C21-7C24-4563-A3CC-C562B508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00" y="1182308"/>
            <a:ext cx="6739200" cy="4781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E0F8B-7F65-4D46-B587-1A6B3E07F75E}"/>
              </a:ext>
            </a:extLst>
          </p:cNvPr>
          <p:cNvSpPr/>
          <p:nvPr/>
        </p:nvSpPr>
        <p:spPr>
          <a:xfrm>
            <a:off x="2971800" y="1594800"/>
            <a:ext cx="3195000" cy="3087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FFFF"/>
                </a:solidFill>
                <a:latin typeface="Calibri"/>
              </a:rPr>
              <a:t>1.439 revistas aprox.</a:t>
            </a:r>
            <a:r>
              <a:rPr lang="es-ES">
                <a:latin typeface="Calibri"/>
                <a:ea typeface="Calibri"/>
                <a:cs typeface="Calibri"/>
              </a:rPr>
              <a:t>​</a:t>
            </a:r>
            <a:endParaRPr lang="es-ES"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D269E-4D55-4D93-8DF0-B4E1CE91454B}"/>
              </a:ext>
            </a:extLst>
          </p:cNvPr>
          <p:cNvSpPr/>
          <p:nvPr/>
        </p:nvSpPr>
        <p:spPr>
          <a:xfrm>
            <a:off x="3195675" y="2259675"/>
            <a:ext cx="2556000" cy="2421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cs typeface="Calibri"/>
              </a:rPr>
              <a:t>1.116 </a:t>
            </a:r>
            <a:r>
              <a:rPr lang="es-ES" err="1">
                <a:cs typeface="Calibri"/>
              </a:rPr>
              <a:t>rev.</a:t>
            </a:r>
            <a:r>
              <a:rPr lang="es-ES">
                <a:cs typeface="Calibri"/>
              </a:rPr>
              <a:t> aprox.</a:t>
            </a:r>
          </a:p>
          <a:p>
            <a:pPr algn="ctr"/>
            <a:r>
              <a:rPr lang="es-ES">
                <a:cs typeface="Calibri"/>
              </a:rPr>
              <a:t>en portales OJS</a:t>
            </a:r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4AACA-B6F9-4382-8649-922B6DAFCD7F}"/>
              </a:ext>
            </a:extLst>
          </p:cNvPr>
          <p:cNvSpPr txBox="1"/>
          <p:nvPr/>
        </p:nvSpPr>
        <p:spPr>
          <a:xfrm>
            <a:off x="3684150" y="189315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1.439 rev. aprox</a:t>
            </a:r>
            <a:endParaRPr lang="es-E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50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/>
              <a:t>Caracterización de las revistas (universitarias) españolas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18900" y="6129099"/>
            <a:ext cx="4043864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</a:rPr>
              <a:t>Elaboración propia. Última recogida de datos mayo de 2019.</a:t>
            </a:r>
            <a:endParaRPr lang="es-ES"/>
          </a:p>
        </p:txBody>
      </p:sp>
      <p:pic>
        <p:nvPicPr>
          <p:cNvPr id="3" name="Picture 4" descr="Imagen que contiene texto, mapa&#10;&#10;Descripción generada con confianza alta">
            <a:extLst>
              <a:ext uri="{FF2B5EF4-FFF2-40B4-BE49-F238E27FC236}">
                <a16:creationId xmlns:a16="http://schemas.microsoft.com/office/drawing/2014/main" id="{65698375-9031-40E1-92C8-8E054AD4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0" y="1101006"/>
            <a:ext cx="8737200" cy="47547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Entrada de lápiz 9">
                <a:extLst>
                  <a:ext uri="{FF2B5EF4-FFF2-40B4-BE49-F238E27FC236}">
                    <a16:creationId xmlns:a16="http://schemas.microsoft.com/office/drawing/2014/main" id="{A6D83218-34AF-E74A-A3CC-DDDB54975C31}"/>
                  </a:ext>
                </a:extLst>
              </p14:cNvPr>
              <p14:cNvContentPartPr/>
              <p14:nvPr/>
            </p14:nvContentPartPr>
            <p14:xfrm>
              <a:off x="6541478" y="2958512"/>
              <a:ext cx="1831260" cy="1039732"/>
            </p14:xfrm>
          </p:contentPart>
        </mc:Choice>
        <mc:Fallback>
          <p:pic>
            <p:nvPicPr>
              <p:cNvPr id="9" name="Entrada de lápiz 9">
                <a:extLst>
                  <a:ext uri="{FF2B5EF4-FFF2-40B4-BE49-F238E27FC236}">
                    <a16:creationId xmlns:a16="http://schemas.microsoft.com/office/drawing/2014/main" id="{A6D83218-34AF-E74A-A3CC-DDDB54975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6912" y="2917470"/>
                <a:ext cx="1906872" cy="112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Entrada de lápiz 22">
                <a:extLst>
                  <a:ext uri="{FF2B5EF4-FFF2-40B4-BE49-F238E27FC236}">
                    <a16:creationId xmlns:a16="http://schemas.microsoft.com/office/drawing/2014/main" id="{6A417A44-DC10-E841-B354-7F9C662FF440}"/>
                  </a:ext>
                </a:extLst>
              </p14:cNvPr>
              <p14:cNvContentPartPr/>
              <p14:nvPr/>
            </p14:nvContentPartPr>
            <p14:xfrm>
              <a:off x="5022245" y="2716823"/>
              <a:ext cx="675170" cy="1162298"/>
            </p14:xfrm>
          </p:contentPart>
        </mc:Choice>
        <mc:Fallback>
          <p:pic>
            <p:nvPicPr>
              <p:cNvPr id="22" name="Entrada de lápiz 22">
                <a:extLst>
                  <a:ext uri="{FF2B5EF4-FFF2-40B4-BE49-F238E27FC236}">
                    <a16:creationId xmlns:a16="http://schemas.microsoft.com/office/drawing/2014/main" id="{6A417A44-DC10-E841-B354-7F9C662FF4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2162" y="2707104"/>
                <a:ext cx="695335" cy="11842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0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Qué hacemos con OJS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Futuro</a:t>
            </a:r>
          </a:p>
        </p:txBody>
      </p:sp>
    </p:spTree>
    <p:extLst>
      <p:ext uri="{BB962C8B-B14F-4D97-AF65-F5344CB8AC3E}">
        <p14:creationId xmlns:p14="http://schemas.microsoft.com/office/powerpoint/2010/main" val="231176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F9EDE7-5402-4702-958D-49E0C78E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" r="397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3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A0B029-8B5D-4DD2-BE12-35554C0E4C81}"/>
              </a:ext>
            </a:extLst>
          </p:cNvPr>
          <p:cNvSpPr txBox="1"/>
          <p:nvPr/>
        </p:nvSpPr>
        <p:spPr>
          <a:xfrm>
            <a:off x="5306708" y="3734093"/>
            <a:ext cx="3709553" cy="137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Contexto</a:t>
            </a: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38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de cc by nc sa">
            <a:extLst>
              <a:ext uri="{FF2B5EF4-FFF2-40B4-BE49-F238E27FC236}">
                <a16:creationId xmlns:a16="http://schemas.microsoft.com/office/drawing/2014/main" id="{65187B38-F5C8-4173-AE43-459ED9D6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97980" cy="5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CCA83-4203-470A-9AE7-F2129F617DD2}"/>
              </a:ext>
            </a:extLst>
          </p:cNvPr>
          <p:cNvSpPr txBox="1"/>
          <p:nvPr/>
        </p:nvSpPr>
        <p:spPr>
          <a:xfrm>
            <a:off x="1760400" y="5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Por Eva Méndez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Entrada de lápiz 29">
                <a:extLst>
                  <a:ext uri="{FF2B5EF4-FFF2-40B4-BE49-F238E27FC236}">
                    <a16:creationId xmlns:a16="http://schemas.microsoft.com/office/drawing/2014/main" id="{321EE555-913E-0E48-A9D7-C8AE6BA8AF59}"/>
                  </a:ext>
                </a:extLst>
              </p14:cNvPr>
              <p14:cNvContentPartPr/>
              <p14:nvPr/>
            </p14:nvContentPartPr>
            <p14:xfrm>
              <a:off x="2297502" y="2581487"/>
              <a:ext cx="641160" cy="489960"/>
            </p14:xfrm>
          </p:contentPart>
        </mc:Choice>
        <mc:Fallback xmlns="">
          <p:pic>
            <p:nvPicPr>
              <p:cNvPr id="29" name="Entrada de lápiz 29">
                <a:extLst>
                  <a:ext uri="{FF2B5EF4-FFF2-40B4-BE49-F238E27FC236}">
                    <a16:creationId xmlns:a16="http://schemas.microsoft.com/office/drawing/2014/main" id="{321EE555-913E-0E48-A9D7-C8AE6BA8A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022" y="2566018"/>
                <a:ext cx="671760" cy="520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Entrada de lápiz 38">
                <a:extLst>
                  <a:ext uri="{FF2B5EF4-FFF2-40B4-BE49-F238E27FC236}">
                    <a16:creationId xmlns:a16="http://schemas.microsoft.com/office/drawing/2014/main" id="{2CD39F63-0929-DF45-97D0-EAD4E72120A0}"/>
                  </a:ext>
                </a:extLst>
              </p14:cNvPr>
              <p14:cNvContentPartPr/>
              <p14:nvPr/>
            </p14:nvContentPartPr>
            <p14:xfrm>
              <a:off x="3128742" y="2558447"/>
              <a:ext cx="935640" cy="288720"/>
            </p14:xfrm>
          </p:contentPart>
        </mc:Choice>
        <mc:Fallback xmlns="">
          <p:pic>
            <p:nvPicPr>
              <p:cNvPr id="38" name="Entrada de lápiz 38">
                <a:extLst>
                  <a:ext uri="{FF2B5EF4-FFF2-40B4-BE49-F238E27FC236}">
                    <a16:creationId xmlns:a16="http://schemas.microsoft.com/office/drawing/2014/main" id="{2CD39F63-0929-DF45-97D0-EAD4E72120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3262" y="2542986"/>
                <a:ext cx="966240" cy="319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Entrada de lápiz 62">
                <a:extLst>
                  <a:ext uri="{FF2B5EF4-FFF2-40B4-BE49-F238E27FC236}">
                    <a16:creationId xmlns:a16="http://schemas.microsoft.com/office/drawing/2014/main" id="{2C4EC1AF-8790-9F4C-B224-AADA7983D6FF}"/>
                  </a:ext>
                </a:extLst>
              </p14:cNvPr>
              <p14:cNvContentPartPr/>
              <p14:nvPr/>
            </p14:nvContentPartPr>
            <p14:xfrm>
              <a:off x="1263942" y="3966767"/>
              <a:ext cx="2269080" cy="496800"/>
            </p14:xfrm>
          </p:contentPart>
        </mc:Choice>
        <mc:Fallback xmlns="">
          <p:pic>
            <p:nvPicPr>
              <p:cNvPr id="62" name="Entrada de lápiz 62">
                <a:extLst>
                  <a:ext uri="{FF2B5EF4-FFF2-40B4-BE49-F238E27FC236}">
                    <a16:creationId xmlns:a16="http://schemas.microsoft.com/office/drawing/2014/main" id="{2C4EC1AF-8790-9F4C-B224-AADA7983D6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8462" y="3951287"/>
                <a:ext cx="229968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57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Migrar</a:t>
            </a:r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OJS 3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73354F-256A-4262-8786-7C1ECBB8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2CEE65-54FE-4729-BA90-6BE705A0F016}"/>
              </a:ext>
            </a:extLst>
          </p:cNvPr>
          <p:cNvSpPr txBox="1"/>
          <p:nvPr/>
        </p:nvSpPr>
        <p:spPr>
          <a:xfrm>
            <a:off x="4570579" y="2290439"/>
            <a:ext cx="4003614" cy="430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3800">
                <a:solidFill>
                  <a:srgbClr val="000000"/>
                </a:solidFill>
              </a:rPr>
              <a:t>Para </a:t>
            </a:r>
            <a:r>
              <a:rPr lang="en-US" sz="3800" err="1">
                <a:solidFill>
                  <a:srgbClr val="000000"/>
                </a:solidFill>
              </a:rPr>
              <a:t>cumplir</a:t>
            </a:r>
            <a:r>
              <a:rPr lang="en-US" sz="3800">
                <a:solidFill>
                  <a:srgbClr val="000000"/>
                </a:solidFill>
              </a:rPr>
              <a:t> con los </a:t>
            </a:r>
            <a:r>
              <a:rPr lang="en-US" sz="3800" b="1" err="1">
                <a:solidFill>
                  <a:srgbClr val="000000"/>
                </a:solidFill>
              </a:rPr>
              <a:t>requisitos</a:t>
            </a:r>
            <a:r>
              <a:rPr lang="en-US" sz="3800" b="1">
                <a:solidFill>
                  <a:srgbClr val="000000"/>
                </a:solidFill>
              </a:rPr>
              <a:t> </a:t>
            </a:r>
            <a:r>
              <a:rPr lang="en-US" sz="3800" b="1" err="1">
                <a:solidFill>
                  <a:srgbClr val="000000"/>
                </a:solidFill>
              </a:rPr>
              <a:t>técnicos</a:t>
            </a:r>
            <a:r>
              <a:rPr lang="en-US" sz="3800" b="1">
                <a:solidFill>
                  <a:srgbClr val="000000"/>
                </a:solidFill>
              </a:rPr>
              <a:t> </a:t>
            </a:r>
            <a:r>
              <a:rPr lang="en-US" sz="3800">
                <a:solidFill>
                  <a:srgbClr val="000000"/>
                </a:solidFill>
              </a:rPr>
              <a:t>de las </a:t>
            </a:r>
            <a:r>
              <a:rPr lang="en-US" sz="3800" err="1">
                <a:solidFill>
                  <a:srgbClr val="000000"/>
                </a:solidFill>
              </a:rPr>
              <a:t>plataformas</a:t>
            </a:r>
            <a:r>
              <a:rPr lang="en-US" sz="3800">
                <a:solidFill>
                  <a:srgbClr val="000000"/>
                </a:solidFill>
              </a:rPr>
              <a:t> </a:t>
            </a:r>
            <a:r>
              <a:rPr lang="en-US" sz="3800" err="1">
                <a:solidFill>
                  <a:srgbClr val="000000"/>
                </a:solidFill>
              </a:rPr>
              <a:t>donde</a:t>
            </a:r>
            <a:r>
              <a:rPr lang="en-US" sz="3800">
                <a:solidFill>
                  <a:srgbClr val="000000"/>
                </a:solidFill>
              </a:rPr>
              <a:t> ha de </a:t>
            </a:r>
            <a:r>
              <a:rPr lang="en-US" sz="3800" err="1">
                <a:solidFill>
                  <a:srgbClr val="000000"/>
                </a:solidFill>
              </a:rPr>
              <a:t>integrarse</a:t>
            </a:r>
            <a:r>
              <a:rPr lang="en-US" sz="3800">
                <a:solidFill>
                  <a:srgbClr val="000000"/>
                </a:solidFill>
              </a:rPr>
              <a:t> el </a:t>
            </a:r>
            <a:r>
              <a:rPr lang="en-US" sz="3800" err="1">
                <a:solidFill>
                  <a:srgbClr val="000000"/>
                </a:solidFill>
              </a:rPr>
              <a:t>contenido</a:t>
            </a:r>
            <a:r>
              <a:rPr lang="en-US" sz="3800">
                <a:solidFill>
                  <a:srgbClr val="000000"/>
                </a:solidFill>
              </a:rPr>
              <a:t> (</a:t>
            </a:r>
            <a:r>
              <a:rPr lang="en-US" sz="3800" err="1">
                <a:solidFill>
                  <a:srgbClr val="000000"/>
                </a:solidFill>
              </a:rPr>
              <a:t>prescripciones</a:t>
            </a:r>
            <a:r>
              <a:rPr lang="en-US" sz="3800">
                <a:solidFill>
                  <a:srgbClr val="000000"/>
                </a:solidFill>
              </a:rPr>
              <a:t> </a:t>
            </a:r>
            <a:r>
              <a:rPr lang="en-US" sz="3800" err="1">
                <a:solidFill>
                  <a:srgbClr val="000000"/>
                </a:solidFill>
              </a:rPr>
              <a:t>técnicas</a:t>
            </a:r>
            <a:r>
              <a:rPr lang="en-US" sz="3800">
                <a:solidFill>
                  <a:srgbClr val="000000"/>
                </a:solidFill>
              </a:rPr>
              <a:t>): XML JATS, ORCID, DOI, </a:t>
            </a:r>
            <a:r>
              <a:rPr lang="en-US" sz="3800" err="1">
                <a:solidFill>
                  <a:srgbClr val="000000"/>
                </a:solidFill>
              </a:rPr>
              <a:t>OpenAIRE</a:t>
            </a:r>
            <a:r>
              <a:rPr lang="en-US" sz="3800">
                <a:solidFill>
                  <a:srgbClr val="000000"/>
                </a:solidFill>
              </a:rPr>
              <a:t>, CLOCKSS…</a:t>
            </a:r>
          </a:p>
        </p:txBody>
      </p:sp>
    </p:spTree>
    <p:extLst>
      <p:ext uri="{BB962C8B-B14F-4D97-AF65-F5344CB8AC3E}">
        <p14:creationId xmlns:p14="http://schemas.microsoft.com/office/powerpoint/2010/main" val="328887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Migrar a OJS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2CEE65-54FE-4729-BA90-6BE705A0F016}"/>
              </a:ext>
            </a:extLst>
          </p:cNvPr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/>
              <a:t>Para </a:t>
            </a:r>
            <a:r>
              <a:rPr lang="en-GB" sz="2400" err="1"/>
              <a:t>evitar</a:t>
            </a:r>
            <a:r>
              <a:rPr lang="en-GB" sz="2400"/>
              <a:t> los </a:t>
            </a:r>
            <a:r>
              <a:rPr lang="en-GB" sz="2400" err="1"/>
              <a:t>problemas</a:t>
            </a:r>
            <a:r>
              <a:rPr lang="en-GB" sz="2400"/>
              <a:t> de </a:t>
            </a:r>
            <a:r>
              <a:rPr lang="en-GB" sz="2400" b="1" err="1"/>
              <a:t>seguridad</a:t>
            </a:r>
            <a:r>
              <a:rPr lang="en-GB" sz="2400"/>
              <a:t> </a:t>
            </a:r>
            <a:r>
              <a:rPr lang="en-GB" sz="2400" err="1"/>
              <a:t>debidos</a:t>
            </a:r>
            <a:r>
              <a:rPr lang="en-GB" sz="2400"/>
              <a:t> a la </a:t>
            </a:r>
            <a:r>
              <a:rPr lang="en-GB" sz="2400" err="1"/>
              <a:t>obsolescencia</a:t>
            </a:r>
            <a:r>
              <a:rPr lang="en-GB" sz="2400"/>
              <a:t> y </a:t>
            </a:r>
            <a:r>
              <a:rPr lang="en-GB" sz="2400" err="1"/>
              <a:t>falta</a:t>
            </a:r>
            <a:r>
              <a:rPr lang="en-GB" sz="2400"/>
              <a:t> de </a:t>
            </a:r>
            <a:r>
              <a:rPr lang="en-GB" sz="2400" err="1"/>
              <a:t>actualización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7429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Migrar a OJS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2CEE65-54FE-4729-BA90-6BE705A0F016}"/>
              </a:ext>
            </a:extLst>
          </p:cNvPr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100">
                <a:solidFill>
                  <a:srgbClr val="000000"/>
                </a:solidFill>
              </a:rPr>
              <a:t>Para </a:t>
            </a:r>
            <a:r>
              <a:rPr lang="en-US" sz="2100" err="1">
                <a:solidFill>
                  <a:srgbClr val="000000"/>
                </a:solidFill>
              </a:rPr>
              <a:t>ofrecer</a:t>
            </a:r>
            <a:r>
              <a:rPr lang="en-US" sz="2100">
                <a:solidFill>
                  <a:srgbClr val="000000"/>
                </a:solidFill>
              </a:rPr>
              <a:t> </a:t>
            </a:r>
            <a:r>
              <a:rPr lang="en-US" sz="2100" b="1" err="1">
                <a:solidFill>
                  <a:srgbClr val="000000"/>
                </a:solidFill>
              </a:rPr>
              <a:t>más</a:t>
            </a:r>
            <a:r>
              <a:rPr lang="en-US" sz="2100" b="1">
                <a:solidFill>
                  <a:srgbClr val="000000"/>
                </a:solidFill>
              </a:rPr>
              <a:t> y </a:t>
            </a:r>
            <a:r>
              <a:rPr lang="en-US" sz="2100" b="1" err="1">
                <a:solidFill>
                  <a:srgbClr val="000000"/>
                </a:solidFill>
              </a:rPr>
              <a:t>mejores</a:t>
            </a:r>
            <a:r>
              <a:rPr lang="en-US" sz="2100" b="1">
                <a:solidFill>
                  <a:srgbClr val="000000"/>
                </a:solidFill>
              </a:rPr>
              <a:t> </a:t>
            </a:r>
            <a:r>
              <a:rPr lang="en-US" sz="2100" b="1" err="1">
                <a:solidFill>
                  <a:srgbClr val="000000"/>
                </a:solidFill>
              </a:rPr>
              <a:t>prestaciones</a:t>
            </a:r>
            <a:r>
              <a:rPr lang="en-US" sz="2100">
                <a:solidFill>
                  <a:srgbClr val="000000"/>
                </a:solidFill>
              </a:rPr>
              <a:t>: </a:t>
            </a:r>
            <a:r>
              <a:rPr lang="en-US" sz="2100" err="1">
                <a:solidFill>
                  <a:srgbClr val="000000"/>
                </a:solidFill>
              </a:rPr>
              <a:t>diseño</a:t>
            </a:r>
            <a:r>
              <a:rPr lang="en-US" sz="2100">
                <a:solidFill>
                  <a:srgbClr val="000000"/>
                </a:solidFill>
              </a:rPr>
              <a:t> </a:t>
            </a:r>
            <a:r>
              <a:rPr lang="en-US" sz="2100" b="1">
                <a:solidFill>
                  <a:srgbClr val="000000"/>
                </a:solidFill>
              </a:rPr>
              <a:t>responsive</a:t>
            </a:r>
            <a:r>
              <a:rPr lang="en-US" sz="2100">
                <a:solidFill>
                  <a:srgbClr val="000000"/>
                </a:solidFill>
              </a:rPr>
              <a:t>, </a:t>
            </a:r>
            <a:r>
              <a:rPr lang="en-US" sz="2100" err="1">
                <a:solidFill>
                  <a:srgbClr val="000000"/>
                </a:solidFill>
              </a:rPr>
              <a:t>mejora</a:t>
            </a:r>
            <a:r>
              <a:rPr lang="en-US" sz="2100">
                <a:solidFill>
                  <a:srgbClr val="000000"/>
                </a:solidFill>
              </a:rPr>
              <a:t> y </a:t>
            </a:r>
            <a:r>
              <a:rPr lang="en-US" sz="2100" err="1">
                <a:solidFill>
                  <a:srgbClr val="000000"/>
                </a:solidFill>
              </a:rPr>
              <a:t>simplificación</a:t>
            </a:r>
            <a:r>
              <a:rPr lang="en-US" sz="2100">
                <a:solidFill>
                  <a:srgbClr val="000000"/>
                </a:solidFill>
              </a:rPr>
              <a:t> de </a:t>
            </a:r>
            <a:r>
              <a:rPr lang="en-US" sz="2100" b="1" err="1">
                <a:solidFill>
                  <a:srgbClr val="000000"/>
                </a:solidFill>
              </a:rPr>
              <a:t>flujos</a:t>
            </a:r>
            <a:r>
              <a:rPr lang="en-US" sz="2100" b="1">
                <a:solidFill>
                  <a:srgbClr val="000000"/>
                </a:solidFill>
              </a:rPr>
              <a:t> de </a:t>
            </a:r>
            <a:r>
              <a:rPr lang="en-US" sz="2100" b="1" err="1">
                <a:solidFill>
                  <a:srgbClr val="000000"/>
                </a:solidFill>
              </a:rPr>
              <a:t>trabajo</a:t>
            </a:r>
            <a:r>
              <a:rPr lang="en-US" sz="2100">
                <a:solidFill>
                  <a:srgbClr val="000000"/>
                </a:solidFill>
              </a:rPr>
              <a:t>, </a:t>
            </a:r>
            <a:r>
              <a:rPr lang="en-US" sz="2100" err="1">
                <a:solidFill>
                  <a:srgbClr val="000000"/>
                </a:solidFill>
              </a:rPr>
              <a:t>herramientas</a:t>
            </a:r>
            <a:r>
              <a:rPr lang="en-US" sz="2100">
                <a:solidFill>
                  <a:srgbClr val="000000"/>
                </a:solidFill>
              </a:rPr>
              <a:t> de </a:t>
            </a:r>
            <a:r>
              <a:rPr lang="en-US" sz="2100" b="1" err="1">
                <a:solidFill>
                  <a:srgbClr val="000000"/>
                </a:solidFill>
              </a:rPr>
              <a:t>comunicación</a:t>
            </a:r>
            <a:r>
              <a:rPr lang="en-US" sz="2100">
                <a:solidFill>
                  <a:srgbClr val="00000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395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Formar</a:t>
            </a:r>
            <a:r>
              <a:rPr lang="en-GB"/>
              <a:t> a </a:t>
            </a:r>
            <a:r>
              <a:rPr lang="en-GB" err="1"/>
              <a:t>editores</a:t>
            </a:r>
            <a:r>
              <a:rPr lang="en-GB"/>
              <a:t> y </a:t>
            </a:r>
            <a:r>
              <a:rPr lang="en-GB" err="1"/>
              <a:t>gestores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OJS 3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5C5E388-DE06-40FB-9621-81EFE38F8BD4}"/>
              </a:ext>
            </a:extLst>
          </p:cNvPr>
          <p:cNvSpPr/>
          <p:nvPr/>
        </p:nvSpPr>
        <p:spPr>
          <a:xfrm>
            <a:off x="272143" y="5906772"/>
            <a:ext cx="8719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3A3A3A"/>
                </a:solidFill>
                <a:latin typeface="-apple-system"/>
              </a:rPr>
              <a:t>Delgado-Vázquez, Ángel M. </a:t>
            </a:r>
            <a:r>
              <a:rPr lang="es-ES" b="1">
                <a:solidFill>
                  <a:srgbClr val="3A3A3A"/>
                </a:solidFill>
                <a:latin typeface="-apple-system"/>
              </a:rPr>
              <a:t>Gestión y edición de revistas académicas con software libre. El uso de Open </a:t>
            </a:r>
            <a:r>
              <a:rPr lang="es-ES" b="1" err="1">
                <a:solidFill>
                  <a:srgbClr val="3A3A3A"/>
                </a:solidFill>
                <a:latin typeface="-apple-system"/>
              </a:rPr>
              <a:t>Journal</a:t>
            </a:r>
            <a:r>
              <a:rPr lang="es-ES" b="1">
                <a:solidFill>
                  <a:srgbClr val="3A3A3A"/>
                </a:solidFill>
                <a:latin typeface="-apple-system"/>
              </a:rPr>
              <a:t> </a:t>
            </a:r>
            <a:r>
              <a:rPr lang="es-ES" b="1" err="1">
                <a:solidFill>
                  <a:srgbClr val="3A3A3A"/>
                </a:solidFill>
                <a:latin typeface="-apple-system"/>
              </a:rPr>
              <a:t>Systems</a:t>
            </a:r>
            <a:r>
              <a:rPr lang="es-ES" b="1">
                <a:solidFill>
                  <a:srgbClr val="3A3A3A"/>
                </a:solidFill>
                <a:latin typeface="-apple-system"/>
              </a:rPr>
              <a:t> 3</a:t>
            </a:r>
            <a:r>
              <a:rPr lang="es-ES">
                <a:solidFill>
                  <a:srgbClr val="3A3A3A"/>
                </a:solidFill>
                <a:latin typeface="-apple-system"/>
              </a:rPr>
              <a:t>., 2018 Universidad de Murcia</a:t>
            </a:r>
            <a:endParaRPr lang="en-GB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3CD5628-C655-4B1C-99A3-1A3C50A541B1}"/>
              </a:ext>
            </a:extLst>
          </p:cNvPr>
          <p:cNvGrpSpPr/>
          <p:nvPr/>
        </p:nvGrpSpPr>
        <p:grpSpPr>
          <a:xfrm>
            <a:off x="198498" y="951228"/>
            <a:ext cx="8793102" cy="4955544"/>
            <a:chOff x="198498" y="951228"/>
            <a:chExt cx="8793102" cy="495554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778CAED-B65A-4DF2-A896-21C6506E9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78" r="3147" b="1347"/>
            <a:stretch/>
          </p:blipFill>
          <p:spPr>
            <a:xfrm>
              <a:off x="429890" y="951228"/>
              <a:ext cx="2759624" cy="394063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E6AF1A5-5D28-403A-A11E-AC2FB77AD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796" y="1467778"/>
              <a:ext cx="4220603" cy="196122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B2EF0A7-5C3C-4B61-B1ED-4B1565B5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3886" y="3193911"/>
              <a:ext cx="4027714" cy="193575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B6D55AC-B46D-4401-965D-2CD6E56C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498" y="4758921"/>
              <a:ext cx="1611204" cy="1147851"/>
            </a:xfrm>
            <a:prstGeom prst="rect">
              <a:avLst/>
            </a:prstGeom>
          </p:spPr>
        </p:pic>
      </p:grpSp>
      <p:pic>
        <p:nvPicPr>
          <p:cNvPr id="7" name="Imagen 6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5CD1D057-5BE7-4374-AE67-697C30875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25591" y="6173522"/>
            <a:ext cx="220845" cy="3450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8FA55D-7E91-D749-AC13-99DFBD85A40E}"/>
              </a:ext>
            </a:extLst>
          </p:cNvPr>
          <p:cNvSpPr txBox="1"/>
          <p:nvPr/>
        </p:nvSpPr>
        <p:spPr>
          <a:xfrm>
            <a:off x="3536372" y="25088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/>
              <a:t>2.236 descargas desde </a:t>
            </a:r>
          </a:p>
        </p:txBody>
      </p:sp>
    </p:spTree>
    <p:extLst>
      <p:ext uri="{BB962C8B-B14F-4D97-AF65-F5344CB8AC3E}">
        <p14:creationId xmlns:p14="http://schemas.microsoft.com/office/powerpoint/2010/main" val="291921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Formar y asesorar a editores de revistas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00C487-A38F-4FDE-A6F3-8CA1F5C2F0BC}"/>
              </a:ext>
            </a:extLst>
          </p:cNvPr>
          <p:cNvSpPr txBox="1"/>
          <p:nvPr/>
        </p:nvSpPr>
        <p:spPr>
          <a:xfrm>
            <a:off x="3840480" y="804672"/>
            <a:ext cx="4711446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err="1"/>
              <a:t>Acompañarlos</a:t>
            </a:r>
            <a:r>
              <a:rPr lang="en-US" sz="3200"/>
              <a:t> </a:t>
            </a:r>
            <a:r>
              <a:rPr lang="en-US" sz="3200" err="1"/>
              <a:t>en</a:t>
            </a:r>
            <a:r>
              <a:rPr lang="en-US" sz="3200"/>
              <a:t> los </a:t>
            </a:r>
            <a:r>
              <a:rPr lang="en-US" sz="3200" err="1"/>
              <a:t>procesos</a:t>
            </a:r>
            <a:r>
              <a:rPr lang="en-US" sz="3200"/>
              <a:t> de </a:t>
            </a:r>
            <a:r>
              <a:rPr lang="en-US" sz="3200" b="1" err="1"/>
              <a:t>mejora</a:t>
            </a:r>
            <a:r>
              <a:rPr lang="en-US" sz="3200" b="1"/>
              <a:t> de la </a:t>
            </a:r>
            <a:r>
              <a:rPr lang="en-US" sz="3200" b="1" err="1"/>
              <a:t>calidad</a:t>
            </a:r>
            <a:r>
              <a:rPr lang="en-US" sz="3200"/>
              <a:t> de los </a:t>
            </a:r>
            <a:r>
              <a:rPr lang="en-US" sz="3200" b="1" err="1"/>
              <a:t>procesos</a:t>
            </a:r>
            <a:r>
              <a:rPr lang="en-US" sz="3200" b="1"/>
              <a:t> </a:t>
            </a:r>
            <a:r>
              <a:rPr lang="en-US" sz="3200" b="1" err="1"/>
              <a:t>editoriales</a:t>
            </a:r>
            <a:r>
              <a:rPr lang="en-US" sz="3200"/>
              <a:t>, </a:t>
            </a:r>
            <a:r>
              <a:rPr lang="en-US" sz="3200" err="1"/>
              <a:t>desde</a:t>
            </a:r>
            <a:r>
              <a:rPr lang="en-US" sz="3200"/>
              <a:t> la </a:t>
            </a:r>
            <a:r>
              <a:rPr lang="en-US" sz="3200" err="1"/>
              <a:t>selección</a:t>
            </a:r>
            <a:r>
              <a:rPr lang="en-US" sz="3200"/>
              <a:t> de </a:t>
            </a:r>
            <a:r>
              <a:rPr lang="en-US" sz="3200" err="1"/>
              <a:t>originales</a:t>
            </a:r>
            <a:r>
              <a:rPr lang="en-US" sz="3200"/>
              <a:t> hasta la </a:t>
            </a:r>
            <a:r>
              <a:rPr lang="en-US" sz="3200" err="1"/>
              <a:t>obtención</a:t>
            </a:r>
            <a:r>
              <a:rPr lang="en-US" sz="3200"/>
              <a:t> de mayor </a:t>
            </a:r>
            <a:r>
              <a:rPr lang="en-US" sz="3200" err="1"/>
              <a:t>visibilidad</a:t>
            </a:r>
            <a:r>
              <a:rPr lang="en-US" sz="3200"/>
              <a:t> y </a:t>
            </a:r>
            <a:r>
              <a:rPr lang="en-US" sz="3200" err="1"/>
              <a:t>reconocimiento</a:t>
            </a:r>
            <a:r>
              <a:rPr lang="en-US" sz="3200"/>
              <a:t>; y </a:t>
            </a:r>
            <a:r>
              <a:rPr lang="en-US" sz="3200" err="1"/>
              <a:t>en</a:t>
            </a:r>
            <a:r>
              <a:rPr lang="en-US" sz="3200"/>
              <a:t> la </a:t>
            </a:r>
            <a:r>
              <a:rPr lang="en-US" sz="3200" err="1"/>
              <a:t>comprensión</a:t>
            </a:r>
            <a:r>
              <a:rPr lang="en-US" sz="3200"/>
              <a:t> del </a:t>
            </a:r>
            <a:r>
              <a:rPr lang="en-US" sz="3200" b="1"/>
              <a:t>nuevo </a:t>
            </a:r>
            <a:r>
              <a:rPr lang="en-US" sz="3200" b="1" err="1"/>
              <a:t>escenario</a:t>
            </a:r>
            <a:r>
              <a:rPr lang="en-US" sz="3200" b="1"/>
              <a:t> de la </a:t>
            </a:r>
            <a:r>
              <a:rPr lang="en-US" sz="3200" b="1" err="1"/>
              <a:t>publicación</a:t>
            </a:r>
            <a:r>
              <a:rPr lang="en-US" sz="3200" b="1"/>
              <a:t> digital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82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 descr="Recorte de pantalla">
            <a:extLst>
              <a:ext uri="{FF2B5EF4-FFF2-40B4-BE49-F238E27FC236}">
                <a16:creationId xmlns:a16="http://schemas.microsoft.com/office/drawing/2014/main" id="{6EBB0BC0-7518-4C36-98DF-E93DE2B7B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453619"/>
            <a:ext cx="2421221" cy="1374042"/>
          </a:xfrm>
          <a:prstGeom prst="rect">
            <a:avLst/>
          </a:prstGeom>
        </p:spPr>
      </p:pic>
      <p:pic>
        <p:nvPicPr>
          <p:cNvPr id="8" name="1 Imagen" descr="Recorte de pantalla">
            <a:hlinkClick r:id="rId3"/>
            <a:extLst>
              <a:ext uri="{FF2B5EF4-FFF2-40B4-BE49-F238E27FC236}">
                <a16:creationId xmlns:a16="http://schemas.microsoft.com/office/drawing/2014/main" id="{2B2D85C5-EE50-4971-A53C-1D8F9FE4D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2779783"/>
            <a:ext cx="2421217" cy="130745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502E5E1-E3C0-41C0-BF53-0C65F313F221}"/>
              </a:ext>
            </a:extLst>
          </p:cNvPr>
          <p:cNvGrpSpPr/>
          <p:nvPr/>
        </p:nvGrpSpPr>
        <p:grpSpPr>
          <a:xfrm>
            <a:off x="313266" y="4737087"/>
            <a:ext cx="2438274" cy="1625902"/>
            <a:chOff x="313266" y="4737087"/>
            <a:chExt cx="2438274" cy="1625902"/>
          </a:xfrm>
        </p:grpSpPr>
        <p:pic>
          <p:nvPicPr>
            <p:cNvPr id="5" name="3 Marcador de contenido" descr="Recorte de pantalla">
              <a:extLst>
                <a:ext uri="{FF2B5EF4-FFF2-40B4-BE49-F238E27FC236}">
                  <a16:creationId xmlns:a16="http://schemas.microsoft.com/office/drawing/2014/main" id="{00EE80BC-F140-49D7-BA51-DC6BD024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6" y="4737087"/>
              <a:ext cx="2438274" cy="323070"/>
            </a:xfrm>
            <a:prstGeom prst="rect">
              <a:avLst/>
            </a:prstGeom>
          </p:spPr>
        </p:pic>
        <p:pic>
          <p:nvPicPr>
            <p:cNvPr id="6" name="6 Imagen" descr="Recorte de pantalla">
              <a:hlinkClick r:id="rId6"/>
              <a:extLst>
                <a:ext uri="{FF2B5EF4-FFF2-40B4-BE49-F238E27FC236}">
                  <a16:creationId xmlns:a16="http://schemas.microsoft.com/office/drawing/2014/main" id="{3DA51F64-2BE5-42AE-B52C-BB7EFCFE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6" y="5080746"/>
              <a:ext cx="2419328" cy="1282243"/>
            </a:xfrm>
            <a:prstGeom prst="rect">
              <a:avLst/>
            </a:prstGeom>
          </p:spPr>
        </p:pic>
      </p:grpSp>
      <p:pic>
        <p:nvPicPr>
          <p:cNvPr id="2052" name="Picture 4" descr="CNEAI">
            <a:extLst>
              <a:ext uri="{FF2B5EF4-FFF2-40B4-BE49-F238E27FC236}">
                <a16:creationId xmlns:a16="http://schemas.microsoft.com/office/drawing/2014/main" id="{A5F7AF4C-0070-45AE-9343-A9044DD5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371" y="4946204"/>
            <a:ext cx="2384553" cy="15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7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345" y="-680"/>
            <a:ext cx="3177655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614" y="1010485"/>
            <a:ext cx="2130293" cy="335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Formar y asesorar a editores de revistas</a:t>
            </a:r>
          </a:p>
        </p:txBody>
      </p:sp>
      <p:cxnSp>
        <p:nvCxnSpPr>
          <p:cNvPr id="2067" name="Straight Connector 7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6015556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7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9"/>
            <a:ext cx="6085489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7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8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n de aneca academia">
            <a:extLst>
              <a:ext uri="{FF2B5EF4-FFF2-40B4-BE49-F238E27FC236}">
                <a16:creationId xmlns:a16="http://schemas.microsoft.com/office/drawing/2014/main" id="{CD4D2D26-B732-4420-A022-6C861314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371" y="2669126"/>
            <a:ext cx="2384556" cy="16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8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5477" y="4571549"/>
            <a:ext cx="141952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esultado de imagen de journal citation report">
            <a:extLst>
              <a:ext uri="{FF2B5EF4-FFF2-40B4-BE49-F238E27FC236}">
                <a16:creationId xmlns:a16="http://schemas.microsoft.com/office/drawing/2014/main" id="{8A8E93ED-5EB5-48EC-9AB0-50DF21E1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49" y="96166"/>
            <a:ext cx="1611789" cy="9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scimago">
            <a:extLst>
              <a:ext uri="{FF2B5EF4-FFF2-40B4-BE49-F238E27FC236}">
                <a16:creationId xmlns:a16="http://schemas.microsoft.com/office/drawing/2014/main" id="{494693BE-1B71-4311-9846-21072811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13" y="1072218"/>
            <a:ext cx="1344428" cy="10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62916D-20B4-4A9B-A14D-249712E0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Formar</a:t>
            </a:r>
            <a:r>
              <a:rPr lang="en-GB"/>
              <a:t> y </a:t>
            </a:r>
            <a:r>
              <a:rPr lang="en-GB" err="1"/>
              <a:t>asesorar</a:t>
            </a:r>
            <a:r>
              <a:rPr lang="en-GB"/>
              <a:t> a </a:t>
            </a:r>
            <a:r>
              <a:rPr lang="en-GB" err="1"/>
              <a:t>editores</a:t>
            </a:r>
            <a:r>
              <a:rPr lang="en-GB"/>
              <a:t> de </a:t>
            </a:r>
            <a:r>
              <a:rPr lang="en-GB" err="1"/>
              <a:t>revistas</a:t>
            </a:r>
            <a:endParaRPr lang="en-GB"/>
          </a:p>
        </p:txBody>
      </p:sp>
      <p:pic>
        <p:nvPicPr>
          <p:cNvPr id="3074" name="Picture 2" descr="Resultado de imagen de oai pmh">
            <a:extLst>
              <a:ext uri="{FF2B5EF4-FFF2-40B4-BE49-F238E27FC236}">
                <a16:creationId xmlns:a16="http://schemas.microsoft.com/office/drawing/2014/main" id="{AB153E56-6EBB-484E-A044-361A48DB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02191"/>
            <a:ext cx="2952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open access">
            <a:extLst>
              <a:ext uri="{FF2B5EF4-FFF2-40B4-BE49-F238E27FC236}">
                <a16:creationId xmlns:a16="http://schemas.microsoft.com/office/drawing/2014/main" id="{263D131F-8C9C-4FC6-9302-214145D6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9" y="3370664"/>
            <a:ext cx="2773135" cy="13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creative commons">
            <a:extLst>
              <a:ext uri="{FF2B5EF4-FFF2-40B4-BE49-F238E27FC236}">
                <a16:creationId xmlns:a16="http://schemas.microsoft.com/office/drawing/2014/main" id="{C28CB6AA-7F65-4882-B976-3140FB2D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8" y="1202191"/>
            <a:ext cx="2466976" cy="13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crossref">
            <a:extLst>
              <a:ext uri="{FF2B5EF4-FFF2-40B4-BE49-F238E27FC236}">
                <a16:creationId xmlns:a16="http://schemas.microsoft.com/office/drawing/2014/main" id="{C8564B7B-6A96-4B12-AE28-ACAB3D2E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1" y="1202192"/>
            <a:ext cx="2175029" cy="14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doi">
            <a:extLst>
              <a:ext uri="{FF2B5EF4-FFF2-40B4-BE49-F238E27FC236}">
                <a16:creationId xmlns:a16="http://schemas.microsoft.com/office/drawing/2014/main" id="{E67F3CCB-9AF3-4F60-B908-5100981D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17" y="3066543"/>
            <a:ext cx="1877566" cy="18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de orcid">
            <a:extLst>
              <a:ext uri="{FF2B5EF4-FFF2-40B4-BE49-F238E27FC236}">
                <a16:creationId xmlns:a16="http://schemas.microsoft.com/office/drawing/2014/main" id="{5B4A9FC7-1AC6-4123-8DD6-D037435A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58" y="4980937"/>
            <a:ext cx="3581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de publons">
            <a:extLst>
              <a:ext uri="{FF2B5EF4-FFF2-40B4-BE49-F238E27FC236}">
                <a16:creationId xmlns:a16="http://schemas.microsoft.com/office/drawing/2014/main" id="{108C6847-2F80-423D-821F-E5FC0C4E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46" y="3334452"/>
            <a:ext cx="2198142" cy="16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ithenticate">
            <a:extLst>
              <a:ext uri="{FF2B5EF4-FFF2-40B4-BE49-F238E27FC236}">
                <a16:creationId xmlns:a16="http://schemas.microsoft.com/office/drawing/2014/main" id="{60284164-E32F-449B-AEF4-58F0D8F0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" y="5198736"/>
            <a:ext cx="514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altmetrics">
            <a:extLst>
              <a:ext uri="{FF2B5EF4-FFF2-40B4-BE49-F238E27FC236}">
                <a16:creationId xmlns:a16="http://schemas.microsoft.com/office/drawing/2014/main" id="{3C9F2388-6ACB-44FC-B33A-D35BED84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04" y="2731974"/>
            <a:ext cx="2564313" cy="8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1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89369FB-EE87-4228-8E14-0FEF2FFB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671011"/>
            <a:ext cx="3943352" cy="2427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Mucho por hacer…</a:t>
            </a:r>
            <a:br>
              <a:rPr lang="en-US" sz="4200">
                <a:solidFill>
                  <a:schemeClr val="tx1"/>
                </a:solidFill>
              </a:rPr>
            </a:br>
            <a:r>
              <a:rPr lang="en-US" sz="4200">
                <a:solidFill>
                  <a:schemeClr val="tx1"/>
                </a:solidFill>
              </a:rPr>
              <a:t/>
            </a:r>
            <a:br>
              <a:rPr lang="en-US" sz="4200">
                <a:solidFill>
                  <a:schemeClr val="tx1"/>
                </a:solidFill>
              </a:rPr>
            </a:br>
            <a:r>
              <a:rPr lang="en-US" sz="4200">
                <a:solidFill>
                  <a:schemeClr val="tx1"/>
                </a:solidFill>
              </a:rPr>
              <a:t>¿Empezamos?</a:t>
            </a:r>
          </a:p>
        </p:txBody>
      </p:sp>
      <p:cxnSp>
        <p:nvCxnSpPr>
          <p:cNvPr id="29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papercheap.co.uk/img/writer.png">
            <a:extLst>
              <a:ext uri="{FF2B5EF4-FFF2-40B4-BE49-F238E27FC236}">
                <a16:creationId xmlns:a16="http://schemas.microsoft.com/office/drawing/2014/main" id="{C532E5A8-E8F4-433D-8140-D4E2D4CCA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r="855"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0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9948-B9FD-402B-9654-E8FC52D04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824" y="1904467"/>
            <a:ext cx="464609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Ángel M. Delgado-Vázquez</a:t>
            </a: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5089" y="-6106"/>
            <a:ext cx="3812796" cy="2139318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533" y="-6105"/>
            <a:ext cx="3532672" cy="1999256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n 7" descr="Imagen que contiene hacha&#10;&#10;Descripción generada con confianza muy alta">
            <a:extLst>
              <a:ext uri="{FF2B5EF4-FFF2-40B4-BE49-F238E27FC236}">
                <a16:creationId xmlns:a16="http://schemas.microsoft.com/office/drawing/2014/main" id="{F0FBDAAE-6FD9-416A-A000-D8B45F76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47973" y="13488"/>
            <a:ext cx="1911633" cy="15484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C9FD57-0603-4D78-8B21-3062A19B4DA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04156" y="3011237"/>
            <a:ext cx="6188529" cy="2386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Responsable</a:t>
            </a:r>
            <a:r>
              <a:rPr lang="en-US" sz="2000" b="1" dirty="0"/>
              <a:t> de </a:t>
            </a:r>
            <a:r>
              <a:rPr lang="en-US" sz="2000" b="1" dirty="0" err="1"/>
              <a:t>Información</a:t>
            </a:r>
            <a:r>
              <a:rPr lang="en-US" sz="2000" b="1" dirty="0"/>
              <a:t> y </a:t>
            </a:r>
            <a:r>
              <a:rPr lang="en-US" sz="2000" b="1" dirty="0" err="1"/>
              <a:t>Formación</a:t>
            </a:r>
            <a:r>
              <a:rPr lang="en-US" sz="2000" b="1" dirty="0"/>
              <a:t> de </a:t>
            </a:r>
            <a:r>
              <a:rPr lang="en-US" sz="2000" b="1" dirty="0" err="1"/>
              <a:t>Usuarios</a:t>
            </a:r>
            <a:r>
              <a:rPr lang="en-US" sz="2000" b="1" dirty="0"/>
              <a:t>. </a:t>
            </a:r>
            <a:r>
              <a:rPr lang="en-US" sz="2000" b="1" dirty="0" err="1"/>
              <a:t>Biblioteca</a:t>
            </a:r>
            <a:r>
              <a:rPr lang="en-US" sz="2000" b="1" dirty="0"/>
              <a:t>/CRAI. Universidad Pablo de </a:t>
            </a:r>
            <a:r>
              <a:rPr lang="en-US" sz="2000" b="1" dirty="0" err="1"/>
              <a:t>Olavide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b="1" dirty="0"/>
              <a:t>@</a:t>
            </a:r>
            <a:r>
              <a:rPr lang="en-US" sz="2000" b="1" dirty="0" err="1"/>
              <a:t>amdelvaz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adelvaz@upo.es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747" y="3393309"/>
            <a:ext cx="4358254" cy="3464690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214" y="3538777"/>
            <a:ext cx="4212786" cy="3319223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Gráfico 11" descr="Correo electrónico">
            <a:extLst>
              <a:ext uri="{FF2B5EF4-FFF2-40B4-BE49-F238E27FC236}">
                <a16:creationId xmlns:a16="http://schemas.microsoft.com/office/drawing/2014/main" id="{460F678F-A9AD-46AC-BD68-6B702CAB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75968" y="4371751"/>
            <a:ext cx="2343807" cy="23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DE7BD-AC16-294D-8867-79E97775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685800"/>
            <a:r>
              <a:rPr lang="es-ES" sz="1400">
                <a:latin typeface="ArialMT"/>
              </a:rPr>
              <a:t>Guédon, J. C., Kramer, B., Laakso, M., Schmidt, B., Šimukovič, E., Hansen, J., ... &amp; Patterson, M. (2019). Future of scholarly publishing and scholarly communication: Report of the Expert Group to the European Commission.</a:t>
            </a:r>
            <a:endParaRPr lang="en-US" sz="14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15A4EA7C-124D-CD40-BA4A-23B84C6FC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3622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DE7BD-AC16-294D-8867-79E97775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685800"/>
            <a:r>
              <a:rPr lang="es-ES" sz="1500">
                <a:solidFill>
                  <a:schemeClr val="bg1"/>
                </a:solidFill>
                <a:latin typeface="ArialMT"/>
              </a:rPr>
              <a:t>Guédon, J. C., Kramer, B., Laakso, M., Schmidt, B., Šimukovič, E., Hansen, J., ... &amp; Patterson, M. (2019). Future of scholarly publishing and scholarly communication: Report of the Expert Group to the European Commission.</a:t>
            </a:r>
            <a:endParaRPr lang="en-US" sz="1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655665D2-3E33-564A-9F8B-336D02F7B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8" y="2093597"/>
            <a:ext cx="8678713" cy="32328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345212B9-E014-4443-981B-7C6E34743B82}"/>
                  </a:ext>
                </a:extLst>
              </p14:cNvPr>
              <p14:cNvContentPartPr/>
              <p14:nvPr/>
            </p14:nvContentPartPr>
            <p14:xfrm>
              <a:off x="5864742" y="3324836"/>
              <a:ext cx="29160" cy="61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345212B9-E014-4443-981B-7C6E34743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102" y="3181196"/>
                <a:ext cx="1728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4D0E22-3804-8844-BD51-A93BE6268C8A}"/>
                  </a:ext>
                </a:extLst>
              </p14:cNvPr>
              <p14:cNvContentPartPr/>
              <p14:nvPr/>
            </p14:nvContentPartPr>
            <p14:xfrm>
              <a:off x="5832702" y="3275516"/>
              <a:ext cx="1926360" cy="5544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4D0E22-3804-8844-BD51-A93BE6268C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1062" y="3131876"/>
                <a:ext cx="20700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DBC59D20-1814-A444-8A48-EA1B5408FFED}"/>
                  </a:ext>
                </a:extLst>
              </p14:cNvPr>
              <p14:cNvContentPartPr/>
              <p14:nvPr/>
            </p14:nvContentPartPr>
            <p14:xfrm>
              <a:off x="802062" y="3197756"/>
              <a:ext cx="4070160" cy="1677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DBC59D20-1814-A444-8A48-EA1B5408FF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422" y="3054116"/>
                <a:ext cx="4213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34502F30-A1CB-964F-B8DD-F73EAD5C932A}"/>
                  </a:ext>
                </a:extLst>
              </p14:cNvPr>
              <p14:cNvContentPartPr/>
              <p14:nvPr/>
            </p14:nvContentPartPr>
            <p14:xfrm>
              <a:off x="5651262" y="2649476"/>
              <a:ext cx="716040" cy="810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4502F30-A1CB-964F-B8DD-F73EAD5C93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9622" y="2505836"/>
                <a:ext cx="859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72C3FE58-7AE3-BA4B-A033-4047F703E251}"/>
                  </a:ext>
                </a:extLst>
              </p14:cNvPr>
              <p14:cNvContentPartPr/>
              <p14:nvPr/>
            </p14:nvContentPartPr>
            <p14:xfrm>
              <a:off x="2231262" y="2851436"/>
              <a:ext cx="1151640" cy="6408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72C3FE58-7AE3-BA4B-A033-4047F703E2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9622" y="2707436"/>
                <a:ext cx="129528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63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AF08F102-FA24-8044-8EF6-06EB7C61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8" y="684240"/>
            <a:ext cx="8495955" cy="27447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9C5EA7-537B-4A40-9F00-1E8B13234C89}"/>
              </a:ext>
            </a:extLst>
          </p:cNvPr>
          <p:cNvSpPr txBox="1"/>
          <p:nvPr/>
        </p:nvSpPr>
        <p:spPr>
          <a:xfrm>
            <a:off x="506387" y="4733637"/>
            <a:ext cx="8325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222222"/>
                </a:solidFill>
                <a:latin typeface="ArialMT"/>
              </a:rPr>
              <a:t>Tennant, J. P.,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Crane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, H.,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Crick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, T., Davila, J.,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Enkhbayar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, A.,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Havemann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, J., …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Vanholsbeeck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, M. (2019). Ten Hot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Topics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around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Scholarly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 </a:t>
            </a:r>
            <a:r>
              <a:rPr lang="es-ES" sz="1200" dirty="0" err="1">
                <a:solidFill>
                  <a:srgbClr val="222222"/>
                </a:solidFill>
                <a:latin typeface="ArialMT"/>
              </a:rPr>
              <a:t>Publishing</a:t>
            </a:r>
            <a:r>
              <a:rPr lang="es-ES" sz="1200" dirty="0">
                <a:solidFill>
                  <a:srgbClr val="222222"/>
                </a:solidFill>
                <a:latin typeface="ArialMT"/>
              </a:rPr>
              <a:t>. </a:t>
            </a:r>
            <a:r>
              <a:rPr lang="es-ES" sz="1200" i="1" dirty="0">
                <a:solidFill>
                  <a:srgbClr val="222222"/>
                </a:solidFill>
                <a:latin typeface="Arial-ItalicMT"/>
              </a:rPr>
              <a:t>Publications</a:t>
            </a:r>
            <a:r>
              <a:rPr lang="es-ES" sz="1200" i="0" dirty="0">
                <a:solidFill>
                  <a:srgbClr val="222222"/>
                </a:solidFill>
                <a:latin typeface="ArialMT"/>
              </a:rPr>
              <a:t>, </a:t>
            </a:r>
            <a:r>
              <a:rPr lang="es-ES" sz="1200" i="1" dirty="0">
                <a:solidFill>
                  <a:srgbClr val="222222"/>
                </a:solidFill>
                <a:latin typeface="Arial-ItalicMT"/>
              </a:rPr>
              <a:t>7</a:t>
            </a:r>
            <a:r>
              <a:rPr lang="es-ES" sz="1200" i="0" dirty="0">
                <a:solidFill>
                  <a:srgbClr val="222222"/>
                </a:solidFill>
                <a:latin typeface="ArialMT"/>
              </a:rPr>
              <a:t>(2), 34. </a:t>
            </a:r>
            <a:r>
              <a:rPr lang="es-ES" sz="1200" i="0" dirty="0" err="1">
                <a:solidFill>
                  <a:srgbClr val="222222"/>
                </a:solidFill>
                <a:latin typeface="ArialMT"/>
              </a:rPr>
              <a:t>doi:10.3390</a:t>
            </a:r>
            <a:r>
              <a:rPr lang="es-ES" sz="1200" i="0" dirty="0">
                <a:solidFill>
                  <a:srgbClr val="222222"/>
                </a:solidFill>
                <a:latin typeface="ArialMT"/>
              </a:rPr>
              <a:t>/publications7020034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9652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oalition-s.org/wp-content/themes/plan-s/images/logo-plans.png">
            <a:extLst>
              <a:ext uri="{FF2B5EF4-FFF2-40B4-BE49-F238E27FC236}">
                <a16:creationId xmlns:a16="http://schemas.microsoft.com/office/drawing/2014/main" id="{D5764828-22DC-408F-A675-CB279D35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E9D0EF-F4E4-4745-A545-25FB80BC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0" y="1466316"/>
            <a:ext cx="7013360" cy="43119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C943340-8EAE-4B61-A0B7-58BEEE0288D1}"/>
              </a:ext>
            </a:extLst>
          </p:cNvPr>
          <p:cNvSpPr/>
          <p:nvPr/>
        </p:nvSpPr>
        <p:spPr>
          <a:xfrm>
            <a:off x="4487661" y="426494"/>
            <a:ext cx="4469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hlinkClick r:id="rId4"/>
              </a:rPr>
              <a:t>https://www.coalition-s.org/principles-and-implementation/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6566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oalition-s.org/wp-content/themes/plan-s/images/logo-plans.png">
            <a:extLst>
              <a:ext uri="{FF2B5EF4-FFF2-40B4-BE49-F238E27FC236}">
                <a16:creationId xmlns:a16="http://schemas.microsoft.com/office/drawing/2014/main" id="{D5764828-22DC-408F-A675-CB279D35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DEDD09-F3D9-4A24-BAE5-08520415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7418"/>
            <a:ext cx="9144000" cy="168316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0DE327-C52B-44B7-94D6-8564EF966A14}"/>
              </a:ext>
            </a:extLst>
          </p:cNvPr>
          <p:cNvSpPr/>
          <p:nvPr/>
        </p:nvSpPr>
        <p:spPr>
          <a:xfrm>
            <a:off x="4487661" y="426494"/>
            <a:ext cx="4469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hlinkClick r:id="rId4"/>
              </a:rPr>
              <a:t>https://www.coalition-s.org/principles-and-implementation/</a:t>
            </a:r>
            <a:endParaRPr lang="en-GB" sz="1200"/>
          </a:p>
        </p:txBody>
      </p:sp>
      <p:pic>
        <p:nvPicPr>
          <p:cNvPr id="39" name="Gráfico 39" descr="Diamante">
            <a:extLst>
              <a:ext uri="{FF2B5EF4-FFF2-40B4-BE49-F238E27FC236}">
                <a16:creationId xmlns:a16="http://schemas.microsoft.com/office/drawing/2014/main" id="{52743365-941B-B946-A3DD-8CD3A84F7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98476" y="3969124"/>
            <a:ext cx="2462382" cy="246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5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oalition-s.org/wp-content/themes/plan-s/images/logo-plans.png">
            <a:extLst>
              <a:ext uri="{FF2B5EF4-FFF2-40B4-BE49-F238E27FC236}">
                <a16:creationId xmlns:a16="http://schemas.microsoft.com/office/drawing/2014/main" id="{D5764828-22DC-408F-A675-CB279D35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B42809-F2B9-4C61-8EE3-0CCD9104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4630"/>
            <a:ext cx="9144000" cy="20848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9942480-6AFA-473E-9FD7-3AB374F943D7}"/>
              </a:ext>
            </a:extLst>
          </p:cNvPr>
          <p:cNvSpPr/>
          <p:nvPr/>
        </p:nvSpPr>
        <p:spPr>
          <a:xfrm>
            <a:off x="4487661" y="426494"/>
            <a:ext cx="4469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hlinkClick r:id="rId4"/>
              </a:rPr>
              <a:t>https://www.coalition-s.org/principles-and-implementation/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07438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9942480-6AFA-473E-9FD7-3AB374F943D7}"/>
              </a:ext>
            </a:extLst>
          </p:cNvPr>
          <p:cNvSpPr/>
          <p:nvPr/>
        </p:nvSpPr>
        <p:spPr>
          <a:xfrm>
            <a:off x="3686661" y="444494"/>
            <a:ext cx="5405908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ES" sz="1200">
                <a:ea typeface="+mn-lt"/>
                <a:cs typeface="+mn-lt"/>
                <a:hlinkClick r:id="rId2"/>
              </a:rPr>
              <a:t>http://amelica.org/wp-content/uploads/2019/02/Infografia-AmeliCA-2019-ESP.pdf</a:t>
            </a:r>
            <a:endParaRPr lang="es-ES"/>
          </a:p>
        </p:txBody>
      </p:sp>
      <p:pic>
        <p:nvPicPr>
          <p:cNvPr id="2" name="Picture 2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2465F116-C66E-46DF-9D88-FA92D405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0" y="3581"/>
            <a:ext cx="3598200" cy="937839"/>
          </a:xfrm>
          <a:prstGeom prst="rect">
            <a:avLst/>
          </a:prstGeom>
        </p:spPr>
      </p:pic>
      <p:pic>
        <p:nvPicPr>
          <p:cNvPr id="4" name="Picture 4" descr="Imagen que contiene texto, captura de pantalla&#10;&#10;Descripción generada con confianza alta">
            <a:extLst>
              <a:ext uri="{FF2B5EF4-FFF2-40B4-BE49-F238E27FC236}">
                <a16:creationId xmlns:a16="http://schemas.microsoft.com/office/drawing/2014/main" id="{99FB5957-3774-4BFB-B7A5-197BA2BA3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00" y="1066100"/>
            <a:ext cx="6451200" cy="524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11AA4-E45B-4DED-960E-53599E5288C6}"/>
              </a:ext>
            </a:extLst>
          </p:cNvPr>
          <p:cNvSpPr/>
          <p:nvPr/>
        </p:nvSpPr>
        <p:spPr>
          <a:xfrm>
            <a:off x="1405800" y="5140799"/>
            <a:ext cx="2871000" cy="100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EA671-9086-4FB6-B296-6707A418346F}"/>
              </a:ext>
            </a:extLst>
          </p:cNvPr>
          <p:cNvSpPr/>
          <p:nvPr/>
        </p:nvSpPr>
        <p:spPr>
          <a:xfrm>
            <a:off x="4726800" y="3430799"/>
            <a:ext cx="2934000" cy="113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97815"/>
      </p:ext>
    </p:extLst>
  </p:cSld>
  <p:clrMapOvr>
    <a:masterClrMapping/>
  </p:clrMapOvr>
</p:sld>
</file>

<file path=ppt/theme/theme1.xml><?xml version="1.0" encoding="utf-8"?>
<a:theme xmlns:a="http://schemas.openxmlformats.org/drawingml/2006/main" name="Biblioteca/CRAI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Presentación en pantalla (4:3)</PresentationFormat>
  <Paragraphs>150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-apple-system</vt:lpstr>
      <vt:lpstr>Arial</vt:lpstr>
      <vt:lpstr>Arial-ItalicMT</vt:lpstr>
      <vt:lpstr>ArialMT</vt:lpstr>
      <vt:lpstr>Calibri</vt:lpstr>
      <vt:lpstr>Calibri Light</vt:lpstr>
      <vt:lpstr>Biblioteca/CRAI</vt:lpstr>
      <vt:lpstr>¿Qué hacemos con OJS? Sistemas de gestión y edición  IX JORNADAS DIGITALES UNE-CSIC  LA EDICIÓN DIGITAL UNIVERSITARIA: ESTÁNDARES, VISIBILIDAD Y REPOSITORIOS Madrid, 6 de junio de 2019</vt:lpstr>
      <vt:lpstr>Presentación de PowerPoint</vt:lpstr>
      <vt:lpstr>Guédon, J. C., Kramer, B., Laakso, M., Schmidt, B., Šimukovič, E., Hansen, J., ... &amp; Patterson, M. (2019). Future of scholarly publishing and scholarly communication: Report of the Expert Group to the European Commission.</vt:lpstr>
      <vt:lpstr>Guédon, J. C., Kramer, B., Laakso, M., Schmidt, B., Šimukovič, E., Hansen, J., ... &amp; Patterson, M. (2019). Future of scholarly publishing and scholarly communication: Report of the Expert Group to the European Commission.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hacemos con OJS</vt:lpstr>
      <vt:lpstr>Caracterización de las revistas españolas</vt:lpstr>
      <vt:lpstr>Caracterización de las revistas españolas</vt:lpstr>
      <vt:lpstr>Caracterización de las revistas españolas</vt:lpstr>
      <vt:lpstr>Caracterización de las revistas españolas</vt:lpstr>
      <vt:lpstr>Caracterización de las revistas (universitarias) españolas</vt:lpstr>
      <vt:lpstr>Caracterización de las revistas (universitarias) españolas</vt:lpstr>
      <vt:lpstr>Qué hacemos con OJS</vt:lpstr>
      <vt:lpstr>Migrar a OJS 3</vt:lpstr>
      <vt:lpstr>Migrar a OJS 3</vt:lpstr>
      <vt:lpstr>Migrar a OJS 3</vt:lpstr>
      <vt:lpstr>Formar a editores y gestores en OJS 3</vt:lpstr>
      <vt:lpstr>Formar y asesorar a editores de revistas</vt:lpstr>
      <vt:lpstr>Formar y asesorar a editores de revistas</vt:lpstr>
      <vt:lpstr>Formar y asesorar a editores de revistas</vt:lpstr>
      <vt:lpstr>Mucho por hacer…  ¿Empezamos?</vt:lpstr>
      <vt:lpstr>Ángel M. Delgado-Vázquez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hacemos con OJS? Sistemas de gestión y edición  IX JORNADAS DIGITALES UNE-CSIC  LA EDICIÓN DIGITAL UNIVERSITARIA: ESTÁNDARES, VISIBILIDAD Y REPOSITORIOS Madrid, 6 de junio de 2019</dc:title>
  <dc:creator>Ángel M. Delgado Vázquez</dc:creator>
  <cp:lastModifiedBy>Ángel M. Delgado Vázquez</cp:lastModifiedBy>
  <cp:revision>4</cp:revision>
  <dcterms:created xsi:type="dcterms:W3CDTF">2019-06-05T21:56:39Z</dcterms:created>
  <dcterms:modified xsi:type="dcterms:W3CDTF">2019-06-10T09:02:46Z</dcterms:modified>
</cp:coreProperties>
</file>