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2" r:id="rId7"/>
  </p:sldMasterIdLst>
  <p:notesMasterIdLst>
    <p:notesMasterId r:id="rId30"/>
  </p:notesMasterIdLst>
  <p:handoutMasterIdLst>
    <p:handoutMasterId r:id="rId31"/>
  </p:handoutMasterIdLst>
  <p:sldIdLst>
    <p:sldId id="260" r:id="rId8"/>
    <p:sldId id="720" r:id="rId9"/>
    <p:sldId id="721" r:id="rId10"/>
    <p:sldId id="722" r:id="rId11"/>
    <p:sldId id="257" r:id="rId12"/>
    <p:sldId id="261" r:id="rId13"/>
    <p:sldId id="262" r:id="rId14"/>
    <p:sldId id="263" r:id="rId15"/>
    <p:sldId id="264" r:id="rId16"/>
    <p:sldId id="267" r:id="rId17"/>
    <p:sldId id="269" r:id="rId18"/>
    <p:sldId id="265" r:id="rId19"/>
    <p:sldId id="266" r:id="rId20"/>
    <p:sldId id="270" r:id="rId21"/>
    <p:sldId id="271" r:id="rId22"/>
    <p:sldId id="714" r:id="rId23"/>
    <p:sldId id="715" r:id="rId24"/>
    <p:sldId id="717" r:id="rId25"/>
    <p:sldId id="718" r:id="rId26"/>
    <p:sldId id="716" r:id="rId27"/>
    <p:sldId id="719" r:id="rId28"/>
    <p:sldId id="283" r:id="rId29"/>
  </p:sldIdLst>
  <p:sldSz cx="12190413" cy="6858000"/>
  <p:notesSz cx="6858000" cy="9144000"/>
  <p:custDataLst>
    <p:tags r:id="rId32"/>
  </p:custDataLst>
  <p:defaultTextStyle>
    <a:defPPr>
      <a:defRPr lang="da-DK"/>
    </a:defPPr>
    <a:lvl1pPr algn="l" rtl="0" fontAlgn="base">
      <a:spcBef>
        <a:spcPct val="50000"/>
      </a:spcBef>
      <a:spcAft>
        <a:spcPct val="0"/>
      </a:spcAft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1pPr>
    <a:lvl2pPr marL="457200" algn="l" rtl="0" fontAlgn="base">
      <a:spcBef>
        <a:spcPct val="50000"/>
      </a:spcBef>
      <a:spcAft>
        <a:spcPct val="0"/>
      </a:spcAft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2pPr>
    <a:lvl3pPr marL="914400" algn="l" rtl="0" fontAlgn="base">
      <a:spcBef>
        <a:spcPct val="50000"/>
      </a:spcBef>
      <a:spcAft>
        <a:spcPct val="0"/>
      </a:spcAft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3pPr>
    <a:lvl4pPr marL="1371600" algn="l" rtl="0" fontAlgn="base">
      <a:spcBef>
        <a:spcPct val="50000"/>
      </a:spcBef>
      <a:spcAft>
        <a:spcPct val="0"/>
      </a:spcAft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4pPr>
    <a:lvl5pPr marL="1828800" algn="l" rtl="0" fontAlgn="base">
      <a:spcBef>
        <a:spcPct val="50000"/>
      </a:spcBef>
      <a:spcAft>
        <a:spcPct val="0"/>
      </a:spcAft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737"/>
    <a:srgbClr val="F7BCB3"/>
    <a:srgbClr val="FC7634"/>
    <a:srgbClr val="F6D04D"/>
    <a:srgbClr val="171748"/>
    <a:srgbClr val="1FD082"/>
    <a:srgbClr val="2F3EEA"/>
    <a:srgbClr val="FFFFFF"/>
    <a:srgbClr val="9900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954" autoAdjust="0"/>
    <p:restoredTop sz="95510" autoAdjust="0"/>
  </p:normalViewPr>
  <p:slideViewPr>
    <p:cSldViewPr showGuides="1">
      <p:cViewPr>
        <p:scale>
          <a:sx n="64" d="100"/>
          <a:sy n="64" d="100"/>
        </p:scale>
        <p:origin x="1392" y="1432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1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ags" Target="tags/tag1.xml"/><Relationship Id="rId5" Type="http://schemas.openxmlformats.org/officeDocument/2006/relationships/customXml" Target="../customXml/item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handoutMaster" Target="handoutMasters/handout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200"/>
            </a:lvl1pPr>
          </a:lstStyle>
          <a:p>
            <a:endParaRPr lang="da-DK" dirty="0">
              <a:latin typeface="Arial" panose="020B0604020202020204" pitchFamily="34" charset="0"/>
            </a:endParaRP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200"/>
            </a:lvl1pPr>
          </a:lstStyle>
          <a:p>
            <a:endParaRPr lang="da-DK" dirty="0">
              <a:latin typeface="Arial" panose="020B0604020202020204" pitchFamily="34" charset="0"/>
            </a:endParaRPr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200"/>
            </a:lvl1pPr>
          </a:lstStyle>
          <a:p>
            <a:endParaRPr lang="da-DK" dirty="0">
              <a:latin typeface="Arial" panose="020B0604020202020204" pitchFamily="34" charset="0"/>
            </a:endParaRPr>
          </a:p>
        </p:txBody>
      </p:sp>
      <p:sp>
        <p:nvSpPr>
          <p:cNvPr id="634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200"/>
            </a:lvl1pPr>
          </a:lstStyle>
          <a:p>
            <a:fld id="{491ECFBD-4A0D-4BCF-98A8-E205F44719BF}" type="slidenum">
              <a:rPr lang="da-DK" smtClean="0">
                <a:latin typeface="Arial" panose="020B0604020202020204" pitchFamily="34" charset="0"/>
              </a:rPr>
              <a:pPr/>
              <a:t>‹#›</a:t>
            </a:fld>
            <a:endParaRPr lang="da-DK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8099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200">
                <a:latin typeface="Arial" panose="020B060402020202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200">
                <a:latin typeface="Arial" panose="020B060402020202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2588" y="685800"/>
            <a:ext cx="6092825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</a:t>
            </a:r>
            <a:r>
              <a:rPr lang="da-DK" dirty="0" err="1"/>
              <a:t>styles</a:t>
            </a:r>
            <a:endParaRPr lang="da-DK" dirty="0"/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200">
                <a:latin typeface="Arial" panose="020B060402020202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200">
                <a:latin typeface="Arial" panose="020B0604020202020204" pitchFamily="34" charset="0"/>
              </a:defRPr>
            </a:lvl1pPr>
          </a:lstStyle>
          <a:p>
            <a:fld id="{C734BB09-483B-4C4B-A5A4-C02A22055B01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778360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itchFamily="-80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itchFamily="-80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itchFamily="-80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itchFamily="-80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itchFamily="-80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34BB09-483B-4C4B-A5A4-C02A22055B01}" type="slidenum">
              <a:rPr lang="da-DK" smtClean="0"/>
              <a:pPr/>
              <a:t>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84686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A">
    <p:bg>
      <p:bgPr>
        <a:solidFill>
          <a:srgbClr val="0087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"/>
          <p:cNvSpPr/>
          <p:nvPr userDrawn="1"/>
        </p:nvSpPr>
        <p:spPr bwMode="auto">
          <a:xfrm>
            <a:off x="0" y="-14069"/>
            <a:ext cx="0" cy="0"/>
          </a:xfrm>
          <a:prstGeom prst="rect">
            <a:avLst/>
          </a:prstGeom>
          <a:solidFill>
            <a:srgbClr val="00873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itchFamily="-80" charset="-128"/>
            </a:endParaRPr>
          </a:p>
        </p:txBody>
      </p:sp>
      <p:sp>
        <p:nvSpPr>
          <p:cNvPr id="11" name="Logo white">
            <a:extLst>
              <a:ext uri="{FF2B5EF4-FFF2-40B4-BE49-F238E27FC236}">
                <a16:creationId xmlns:a16="http://schemas.microsoft.com/office/drawing/2014/main" id="{275A6477-FE3A-4D40-B1FE-E46C11E344A5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 bwMode="auto">
          <a:xfrm>
            <a:off x="252000" y="252000"/>
            <a:ext cx="419611" cy="612000"/>
          </a:xfrm>
          <a:custGeom>
            <a:avLst/>
            <a:gdLst>
              <a:gd name="connsiteX0" fmla="*/ 1050029 w 4933949"/>
              <a:gd name="connsiteY0" fmla="*/ 6094413 h 7196138"/>
              <a:gd name="connsiteX1" fmla="*/ 3883920 w 4933949"/>
              <a:gd name="connsiteY1" fmla="*/ 6094413 h 7196138"/>
              <a:gd name="connsiteX2" fmla="*/ 4933949 w 4933949"/>
              <a:gd name="connsiteY2" fmla="*/ 6645934 h 7196138"/>
              <a:gd name="connsiteX3" fmla="*/ 3883920 w 4933949"/>
              <a:gd name="connsiteY3" fmla="*/ 7196138 h 7196138"/>
              <a:gd name="connsiteX4" fmla="*/ 1050029 w 4933949"/>
              <a:gd name="connsiteY4" fmla="*/ 7196138 h 7196138"/>
              <a:gd name="connsiteX5" fmla="*/ 0 w 4933949"/>
              <a:gd name="connsiteY5" fmla="*/ 6645934 h 7196138"/>
              <a:gd name="connsiteX6" fmla="*/ 1050029 w 4933949"/>
              <a:gd name="connsiteY6" fmla="*/ 6094413 h 7196138"/>
              <a:gd name="connsiteX7" fmla="*/ 1050029 w 4933949"/>
              <a:gd name="connsiteY7" fmla="*/ 4730750 h 7196138"/>
              <a:gd name="connsiteX8" fmla="*/ 3883920 w 4933949"/>
              <a:gd name="connsiteY8" fmla="*/ 4730750 h 7196138"/>
              <a:gd name="connsiteX9" fmla="*/ 4933949 w 4933949"/>
              <a:gd name="connsiteY9" fmla="*/ 5283066 h 7196138"/>
              <a:gd name="connsiteX10" fmla="*/ 3883920 w 4933949"/>
              <a:gd name="connsiteY10" fmla="*/ 5834063 h 7196138"/>
              <a:gd name="connsiteX11" fmla="*/ 1050029 w 4933949"/>
              <a:gd name="connsiteY11" fmla="*/ 5834063 h 7196138"/>
              <a:gd name="connsiteX12" fmla="*/ 0 w 4933949"/>
              <a:gd name="connsiteY12" fmla="*/ 5283066 h 7196138"/>
              <a:gd name="connsiteX13" fmla="*/ 1050029 w 4933949"/>
              <a:gd name="connsiteY13" fmla="*/ 4730750 h 7196138"/>
              <a:gd name="connsiteX14" fmla="*/ 1050029 w 4933949"/>
              <a:gd name="connsiteY14" fmla="*/ 3368675 h 7196138"/>
              <a:gd name="connsiteX15" fmla="*/ 3883920 w 4933949"/>
              <a:gd name="connsiteY15" fmla="*/ 3368675 h 7196138"/>
              <a:gd name="connsiteX16" fmla="*/ 4933949 w 4933949"/>
              <a:gd name="connsiteY16" fmla="*/ 3920991 h 7196138"/>
              <a:gd name="connsiteX17" fmla="*/ 3883920 w 4933949"/>
              <a:gd name="connsiteY17" fmla="*/ 4471988 h 7196138"/>
              <a:gd name="connsiteX18" fmla="*/ 1050029 w 4933949"/>
              <a:gd name="connsiteY18" fmla="*/ 4471988 h 7196138"/>
              <a:gd name="connsiteX19" fmla="*/ 0 w 4933949"/>
              <a:gd name="connsiteY19" fmla="*/ 3920991 h 7196138"/>
              <a:gd name="connsiteX20" fmla="*/ 1050029 w 4933949"/>
              <a:gd name="connsiteY20" fmla="*/ 3368675 h 7196138"/>
              <a:gd name="connsiteX21" fmla="*/ 678543 w 4933949"/>
              <a:gd name="connsiteY21" fmla="*/ 305710 h 7196138"/>
              <a:gd name="connsiteX22" fmla="*/ 678543 w 4933949"/>
              <a:gd name="connsiteY22" fmla="*/ 2307316 h 7196138"/>
              <a:gd name="connsiteX23" fmla="*/ 909109 w 4933949"/>
              <a:gd name="connsiteY23" fmla="*/ 2307316 h 7196138"/>
              <a:gd name="connsiteX24" fmla="*/ 1119911 w 4933949"/>
              <a:gd name="connsiteY24" fmla="*/ 2234842 h 7196138"/>
              <a:gd name="connsiteX25" fmla="*/ 1198962 w 4933949"/>
              <a:gd name="connsiteY25" fmla="*/ 1615517 h 7196138"/>
              <a:gd name="connsiteX26" fmla="*/ 1198962 w 4933949"/>
              <a:gd name="connsiteY26" fmla="*/ 996191 h 7196138"/>
              <a:gd name="connsiteX27" fmla="*/ 1119911 w 4933949"/>
              <a:gd name="connsiteY27" fmla="*/ 378184 h 7196138"/>
              <a:gd name="connsiteX28" fmla="*/ 909109 w 4933949"/>
              <a:gd name="connsiteY28" fmla="*/ 305710 h 7196138"/>
              <a:gd name="connsiteX29" fmla="*/ 678543 w 4933949"/>
              <a:gd name="connsiteY29" fmla="*/ 305710 h 7196138"/>
              <a:gd name="connsiteX30" fmla="*/ 1842869 w 4933949"/>
              <a:gd name="connsiteY30" fmla="*/ 0 h 7196138"/>
              <a:gd name="connsiteX31" fmla="*/ 3073618 w 4933949"/>
              <a:gd name="connsiteY31" fmla="*/ 0 h 7196138"/>
              <a:gd name="connsiteX32" fmla="*/ 3114467 w 4933949"/>
              <a:gd name="connsiteY32" fmla="*/ 14495 h 7196138"/>
              <a:gd name="connsiteX33" fmla="*/ 3128962 w 4933949"/>
              <a:gd name="connsiteY33" fmla="*/ 54027 h 7196138"/>
              <a:gd name="connsiteX34" fmla="*/ 3128962 w 4933949"/>
              <a:gd name="connsiteY34" fmla="*/ 275402 h 7196138"/>
              <a:gd name="connsiteX35" fmla="*/ 3114467 w 4933949"/>
              <a:gd name="connsiteY35" fmla="*/ 314934 h 7196138"/>
              <a:gd name="connsiteX36" fmla="*/ 3073618 w 4933949"/>
              <a:gd name="connsiteY36" fmla="*/ 329429 h 7196138"/>
              <a:gd name="connsiteX37" fmla="*/ 2679620 w 4933949"/>
              <a:gd name="connsiteY37" fmla="*/ 329429 h 7196138"/>
              <a:gd name="connsiteX38" fmla="*/ 2679620 w 4933949"/>
              <a:gd name="connsiteY38" fmla="*/ 2558999 h 7196138"/>
              <a:gd name="connsiteX39" fmla="*/ 2665125 w 4933949"/>
              <a:gd name="connsiteY39" fmla="*/ 2598530 h 7196138"/>
              <a:gd name="connsiteX40" fmla="*/ 2625594 w 4933949"/>
              <a:gd name="connsiteY40" fmla="*/ 2613025 h 7196138"/>
              <a:gd name="connsiteX41" fmla="*/ 2290893 w 4933949"/>
              <a:gd name="connsiteY41" fmla="*/ 2613025 h 7196138"/>
              <a:gd name="connsiteX42" fmla="*/ 2250044 w 4933949"/>
              <a:gd name="connsiteY42" fmla="*/ 2598530 h 7196138"/>
              <a:gd name="connsiteX43" fmla="*/ 2235549 w 4933949"/>
              <a:gd name="connsiteY43" fmla="*/ 2558999 h 7196138"/>
              <a:gd name="connsiteX44" fmla="*/ 2235549 w 4933949"/>
              <a:gd name="connsiteY44" fmla="*/ 329429 h 7196138"/>
              <a:gd name="connsiteX45" fmla="*/ 1842869 w 4933949"/>
              <a:gd name="connsiteY45" fmla="*/ 329429 h 7196138"/>
              <a:gd name="connsiteX46" fmla="*/ 1802020 w 4933949"/>
              <a:gd name="connsiteY46" fmla="*/ 314934 h 7196138"/>
              <a:gd name="connsiteX47" fmla="*/ 1787525 w 4933949"/>
              <a:gd name="connsiteY47" fmla="*/ 275402 h 7196138"/>
              <a:gd name="connsiteX48" fmla="*/ 1787525 w 4933949"/>
              <a:gd name="connsiteY48" fmla="*/ 54027 h 7196138"/>
              <a:gd name="connsiteX49" fmla="*/ 1802020 w 4933949"/>
              <a:gd name="connsiteY49" fmla="*/ 14495 h 7196138"/>
              <a:gd name="connsiteX50" fmla="*/ 1842869 w 4933949"/>
              <a:gd name="connsiteY50" fmla="*/ 0 h 7196138"/>
              <a:gd name="connsiteX51" fmla="*/ 317544 w 4933949"/>
              <a:gd name="connsiteY51" fmla="*/ 0 h 7196138"/>
              <a:gd name="connsiteX52" fmla="*/ 972349 w 4933949"/>
              <a:gd name="connsiteY52" fmla="*/ 0 h 7196138"/>
              <a:gd name="connsiteX53" fmla="*/ 1476958 w 4933949"/>
              <a:gd name="connsiteY53" fmla="*/ 179209 h 7196138"/>
              <a:gd name="connsiteX54" fmla="*/ 1619250 w 4933949"/>
              <a:gd name="connsiteY54" fmla="*/ 1025181 h 7196138"/>
              <a:gd name="connsiteX55" fmla="*/ 1619250 w 4933949"/>
              <a:gd name="connsiteY55" fmla="*/ 1587845 h 7196138"/>
              <a:gd name="connsiteX56" fmla="*/ 1476958 w 4933949"/>
              <a:gd name="connsiteY56" fmla="*/ 2433816 h 7196138"/>
              <a:gd name="connsiteX57" fmla="*/ 972349 w 4933949"/>
              <a:gd name="connsiteY57" fmla="*/ 2613025 h 7196138"/>
              <a:gd name="connsiteX58" fmla="*/ 317544 w 4933949"/>
              <a:gd name="connsiteY58" fmla="*/ 2613025 h 7196138"/>
              <a:gd name="connsiteX59" fmla="*/ 278018 w 4933949"/>
              <a:gd name="connsiteY59" fmla="*/ 2598530 h 7196138"/>
              <a:gd name="connsiteX60" fmla="*/ 263525 w 4933949"/>
              <a:gd name="connsiteY60" fmla="*/ 2558999 h 7196138"/>
              <a:gd name="connsiteX61" fmla="*/ 263525 w 4933949"/>
              <a:gd name="connsiteY61" fmla="*/ 54027 h 7196138"/>
              <a:gd name="connsiteX62" fmla="*/ 278018 w 4933949"/>
              <a:gd name="connsiteY62" fmla="*/ 14495 h 7196138"/>
              <a:gd name="connsiteX63" fmla="*/ 317544 w 4933949"/>
              <a:gd name="connsiteY63" fmla="*/ 0 h 7196138"/>
              <a:gd name="connsiteX64" fmla="*/ 3359213 w 4933949"/>
              <a:gd name="connsiteY64" fmla="*/ 0 h 7196138"/>
              <a:gd name="connsiteX65" fmla="*/ 3664991 w 4933949"/>
              <a:gd name="connsiteY65" fmla="*/ 0 h 7196138"/>
              <a:gd name="connsiteX66" fmla="*/ 3705850 w 4933949"/>
              <a:gd name="connsiteY66" fmla="*/ 14497 h 7196138"/>
              <a:gd name="connsiteX67" fmla="*/ 3720348 w 4933949"/>
              <a:gd name="connsiteY67" fmla="*/ 54035 h 7196138"/>
              <a:gd name="connsiteX68" fmla="*/ 3720348 w 4933949"/>
              <a:gd name="connsiteY68" fmla="*/ 1903062 h 7196138"/>
              <a:gd name="connsiteX69" fmla="*/ 3798111 w 4933949"/>
              <a:gd name="connsiteY69" fmla="*/ 2279984 h 7196138"/>
              <a:gd name="connsiteX70" fmla="*/ 3976042 w 4933949"/>
              <a:gd name="connsiteY70" fmla="*/ 2349833 h 7196138"/>
              <a:gd name="connsiteX71" fmla="*/ 4163200 w 4933949"/>
              <a:gd name="connsiteY71" fmla="*/ 2279984 h 7196138"/>
              <a:gd name="connsiteX72" fmla="*/ 4240963 w 4933949"/>
              <a:gd name="connsiteY72" fmla="*/ 1903062 h 7196138"/>
              <a:gd name="connsiteX73" fmla="*/ 4240963 w 4933949"/>
              <a:gd name="connsiteY73" fmla="*/ 54035 h 7196138"/>
              <a:gd name="connsiteX74" fmla="*/ 4255461 w 4933949"/>
              <a:gd name="connsiteY74" fmla="*/ 14497 h 7196138"/>
              <a:gd name="connsiteX75" fmla="*/ 4295001 w 4933949"/>
              <a:gd name="connsiteY75" fmla="*/ 0 h 7196138"/>
              <a:gd name="connsiteX76" fmla="*/ 4602098 w 4933949"/>
              <a:gd name="connsiteY76" fmla="*/ 0 h 7196138"/>
              <a:gd name="connsiteX77" fmla="*/ 4641638 w 4933949"/>
              <a:gd name="connsiteY77" fmla="*/ 14497 h 7196138"/>
              <a:gd name="connsiteX78" fmla="*/ 4656136 w 4933949"/>
              <a:gd name="connsiteY78" fmla="*/ 54035 h 7196138"/>
              <a:gd name="connsiteX79" fmla="*/ 4656136 w 4933949"/>
              <a:gd name="connsiteY79" fmla="*/ 1904380 h 7196138"/>
              <a:gd name="connsiteX80" fmla="*/ 4507201 w 4933949"/>
              <a:gd name="connsiteY80" fmla="*/ 2459220 h 7196138"/>
              <a:gd name="connsiteX81" fmla="*/ 3981314 w 4933949"/>
              <a:gd name="connsiteY81" fmla="*/ 2646363 h 7196138"/>
              <a:gd name="connsiteX82" fmla="*/ 3447519 w 4933949"/>
              <a:gd name="connsiteY82" fmla="*/ 2459220 h 7196138"/>
              <a:gd name="connsiteX83" fmla="*/ 3305174 w 4933949"/>
              <a:gd name="connsiteY83" fmla="*/ 1904380 h 7196138"/>
              <a:gd name="connsiteX84" fmla="*/ 3305174 w 4933949"/>
              <a:gd name="connsiteY84" fmla="*/ 54035 h 7196138"/>
              <a:gd name="connsiteX85" fmla="*/ 3318354 w 4933949"/>
              <a:gd name="connsiteY85" fmla="*/ 14497 h 7196138"/>
              <a:gd name="connsiteX86" fmla="*/ 3359213 w 4933949"/>
              <a:gd name="connsiteY86" fmla="*/ 0 h 7196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4933949" h="7196138">
                <a:moveTo>
                  <a:pt x="1050029" y="6094413"/>
                </a:moveTo>
                <a:cubicBezTo>
                  <a:pt x="2409664" y="6623557"/>
                  <a:pt x="2524285" y="6623557"/>
                  <a:pt x="3883920" y="6094413"/>
                </a:cubicBezTo>
                <a:cubicBezTo>
                  <a:pt x="3883920" y="6094413"/>
                  <a:pt x="3883920" y="6094413"/>
                  <a:pt x="4933949" y="6645934"/>
                </a:cubicBezTo>
                <a:cubicBezTo>
                  <a:pt x="4933949" y="6645934"/>
                  <a:pt x="4933949" y="6645934"/>
                  <a:pt x="3883920" y="7196138"/>
                </a:cubicBezTo>
                <a:cubicBezTo>
                  <a:pt x="2524285" y="6668311"/>
                  <a:pt x="2409664" y="6668311"/>
                  <a:pt x="1050029" y="7196138"/>
                </a:cubicBezTo>
                <a:cubicBezTo>
                  <a:pt x="1050029" y="7196138"/>
                  <a:pt x="1050029" y="7196138"/>
                  <a:pt x="0" y="6645934"/>
                </a:cubicBezTo>
                <a:cubicBezTo>
                  <a:pt x="0" y="6645934"/>
                  <a:pt x="0" y="6645934"/>
                  <a:pt x="1050029" y="6094413"/>
                </a:cubicBezTo>
                <a:close/>
                <a:moveTo>
                  <a:pt x="1050029" y="4730750"/>
                </a:moveTo>
                <a:cubicBezTo>
                  <a:pt x="2409664" y="5260657"/>
                  <a:pt x="2524285" y="5260657"/>
                  <a:pt x="3883920" y="4730750"/>
                </a:cubicBezTo>
                <a:cubicBezTo>
                  <a:pt x="3883920" y="4730750"/>
                  <a:pt x="3883920" y="4730750"/>
                  <a:pt x="4933949" y="5283066"/>
                </a:cubicBezTo>
                <a:cubicBezTo>
                  <a:pt x="4933949" y="5283066"/>
                  <a:pt x="4933949" y="5283066"/>
                  <a:pt x="3883920" y="5834063"/>
                </a:cubicBezTo>
                <a:cubicBezTo>
                  <a:pt x="2524285" y="5305475"/>
                  <a:pt x="2409664" y="5305475"/>
                  <a:pt x="1050029" y="5834063"/>
                </a:cubicBezTo>
                <a:cubicBezTo>
                  <a:pt x="1050029" y="5834063"/>
                  <a:pt x="1050029" y="5834063"/>
                  <a:pt x="0" y="5283066"/>
                </a:cubicBezTo>
                <a:cubicBezTo>
                  <a:pt x="0" y="5283066"/>
                  <a:pt x="0" y="5283066"/>
                  <a:pt x="1050029" y="4730750"/>
                </a:cubicBezTo>
                <a:close/>
                <a:moveTo>
                  <a:pt x="1050029" y="3368675"/>
                </a:moveTo>
                <a:cubicBezTo>
                  <a:pt x="2409664" y="3898582"/>
                  <a:pt x="2524285" y="3898582"/>
                  <a:pt x="3883920" y="3368675"/>
                </a:cubicBezTo>
                <a:cubicBezTo>
                  <a:pt x="3883920" y="3368675"/>
                  <a:pt x="3883920" y="3368675"/>
                  <a:pt x="4933949" y="3920991"/>
                </a:cubicBezTo>
                <a:cubicBezTo>
                  <a:pt x="4933949" y="3920991"/>
                  <a:pt x="4933949" y="3920991"/>
                  <a:pt x="3883920" y="4471988"/>
                </a:cubicBezTo>
                <a:cubicBezTo>
                  <a:pt x="2524285" y="3943400"/>
                  <a:pt x="2409664" y="3943400"/>
                  <a:pt x="1050029" y="4471988"/>
                </a:cubicBezTo>
                <a:cubicBezTo>
                  <a:pt x="1050029" y="4471988"/>
                  <a:pt x="1050029" y="4471988"/>
                  <a:pt x="0" y="3920991"/>
                </a:cubicBezTo>
                <a:cubicBezTo>
                  <a:pt x="0" y="3920991"/>
                  <a:pt x="0" y="3920991"/>
                  <a:pt x="1050029" y="3368675"/>
                </a:cubicBezTo>
                <a:close/>
                <a:moveTo>
                  <a:pt x="678543" y="305710"/>
                </a:moveTo>
                <a:lnTo>
                  <a:pt x="678543" y="2307316"/>
                </a:lnTo>
                <a:cubicBezTo>
                  <a:pt x="678543" y="2307316"/>
                  <a:pt x="678543" y="2307316"/>
                  <a:pt x="909109" y="2307316"/>
                </a:cubicBezTo>
                <a:cubicBezTo>
                  <a:pt x="1011875" y="2307316"/>
                  <a:pt x="1072481" y="2291503"/>
                  <a:pt x="1119911" y="2234842"/>
                </a:cubicBezTo>
                <a:cubicBezTo>
                  <a:pt x="1192375" y="2147873"/>
                  <a:pt x="1198962" y="1971299"/>
                  <a:pt x="1198962" y="1615517"/>
                </a:cubicBezTo>
                <a:cubicBezTo>
                  <a:pt x="1198962" y="1615517"/>
                  <a:pt x="1198962" y="1615517"/>
                  <a:pt x="1198962" y="996191"/>
                </a:cubicBezTo>
                <a:cubicBezTo>
                  <a:pt x="1198962" y="641727"/>
                  <a:pt x="1192375" y="465153"/>
                  <a:pt x="1119911" y="378184"/>
                </a:cubicBezTo>
                <a:cubicBezTo>
                  <a:pt x="1072481" y="321522"/>
                  <a:pt x="1011875" y="305710"/>
                  <a:pt x="909109" y="305710"/>
                </a:cubicBezTo>
                <a:cubicBezTo>
                  <a:pt x="909109" y="305710"/>
                  <a:pt x="909109" y="305710"/>
                  <a:pt x="678543" y="305710"/>
                </a:cubicBezTo>
                <a:close/>
                <a:moveTo>
                  <a:pt x="1842869" y="0"/>
                </a:moveTo>
                <a:cubicBezTo>
                  <a:pt x="1842869" y="0"/>
                  <a:pt x="1842869" y="0"/>
                  <a:pt x="3073618" y="0"/>
                </a:cubicBezTo>
                <a:cubicBezTo>
                  <a:pt x="3093384" y="0"/>
                  <a:pt x="3105243" y="5271"/>
                  <a:pt x="3114467" y="14495"/>
                </a:cubicBezTo>
                <a:cubicBezTo>
                  <a:pt x="3122374" y="22401"/>
                  <a:pt x="3128962" y="34261"/>
                  <a:pt x="3128962" y="54027"/>
                </a:cubicBezTo>
                <a:cubicBezTo>
                  <a:pt x="3128962" y="54027"/>
                  <a:pt x="3128962" y="54027"/>
                  <a:pt x="3128962" y="275402"/>
                </a:cubicBezTo>
                <a:cubicBezTo>
                  <a:pt x="3128962" y="295168"/>
                  <a:pt x="3122374" y="307028"/>
                  <a:pt x="3114467" y="314934"/>
                </a:cubicBezTo>
                <a:cubicBezTo>
                  <a:pt x="3105243" y="324158"/>
                  <a:pt x="3093384" y="329429"/>
                  <a:pt x="3073618" y="329429"/>
                </a:cubicBezTo>
                <a:cubicBezTo>
                  <a:pt x="3073618" y="329429"/>
                  <a:pt x="3073618" y="329429"/>
                  <a:pt x="2679620" y="329429"/>
                </a:cubicBezTo>
                <a:cubicBezTo>
                  <a:pt x="2679620" y="329429"/>
                  <a:pt x="2679620" y="329429"/>
                  <a:pt x="2679620" y="2558999"/>
                </a:cubicBezTo>
                <a:cubicBezTo>
                  <a:pt x="2679620" y="2578765"/>
                  <a:pt x="2674349" y="2590624"/>
                  <a:pt x="2665125" y="2598530"/>
                </a:cubicBezTo>
                <a:cubicBezTo>
                  <a:pt x="2657219" y="2607755"/>
                  <a:pt x="2645360" y="2613025"/>
                  <a:pt x="2625594" y="2613025"/>
                </a:cubicBezTo>
                <a:cubicBezTo>
                  <a:pt x="2625594" y="2613025"/>
                  <a:pt x="2625594" y="2613025"/>
                  <a:pt x="2290893" y="2613025"/>
                </a:cubicBezTo>
                <a:cubicBezTo>
                  <a:pt x="2271128" y="2613025"/>
                  <a:pt x="2259268" y="2607755"/>
                  <a:pt x="2250044" y="2598530"/>
                </a:cubicBezTo>
                <a:cubicBezTo>
                  <a:pt x="2240820" y="2590624"/>
                  <a:pt x="2235549" y="2578765"/>
                  <a:pt x="2235549" y="2558999"/>
                </a:cubicBezTo>
                <a:cubicBezTo>
                  <a:pt x="2235549" y="2558999"/>
                  <a:pt x="2235549" y="2558999"/>
                  <a:pt x="2235549" y="329429"/>
                </a:cubicBezTo>
                <a:cubicBezTo>
                  <a:pt x="2235549" y="329429"/>
                  <a:pt x="2235549" y="329429"/>
                  <a:pt x="1842869" y="329429"/>
                </a:cubicBezTo>
                <a:cubicBezTo>
                  <a:pt x="1823104" y="329429"/>
                  <a:pt x="1811244" y="324158"/>
                  <a:pt x="1802020" y="314934"/>
                </a:cubicBezTo>
                <a:cubicBezTo>
                  <a:pt x="1792796" y="307028"/>
                  <a:pt x="1787525" y="295168"/>
                  <a:pt x="1787525" y="275402"/>
                </a:cubicBezTo>
                <a:cubicBezTo>
                  <a:pt x="1787525" y="275402"/>
                  <a:pt x="1787525" y="275402"/>
                  <a:pt x="1787525" y="54027"/>
                </a:cubicBezTo>
                <a:cubicBezTo>
                  <a:pt x="1787525" y="34261"/>
                  <a:pt x="1792796" y="22401"/>
                  <a:pt x="1802020" y="14495"/>
                </a:cubicBezTo>
                <a:cubicBezTo>
                  <a:pt x="1811244" y="5271"/>
                  <a:pt x="1823104" y="0"/>
                  <a:pt x="1842869" y="0"/>
                </a:cubicBezTo>
                <a:close/>
                <a:moveTo>
                  <a:pt x="317544" y="0"/>
                </a:moveTo>
                <a:cubicBezTo>
                  <a:pt x="317544" y="0"/>
                  <a:pt x="317544" y="0"/>
                  <a:pt x="972349" y="0"/>
                </a:cubicBezTo>
                <a:cubicBezTo>
                  <a:pt x="1226630" y="0"/>
                  <a:pt x="1382097" y="57980"/>
                  <a:pt x="1476958" y="179209"/>
                </a:cubicBezTo>
                <a:cubicBezTo>
                  <a:pt x="1615298" y="345241"/>
                  <a:pt x="1619250" y="614055"/>
                  <a:pt x="1619250" y="1025181"/>
                </a:cubicBezTo>
                <a:cubicBezTo>
                  <a:pt x="1619250" y="1025181"/>
                  <a:pt x="1619250" y="1025181"/>
                  <a:pt x="1619250" y="1587845"/>
                </a:cubicBezTo>
                <a:cubicBezTo>
                  <a:pt x="1619250" y="1998971"/>
                  <a:pt x="1615298" y="2267784"/>
                  <a:pt x="1476958" y="2433816"/>
                </a:cubicBezTo>
                <a:cubicBezTo>
                  <a:pt x="1382097" y="2555046"/>
                  <a:pt x="1226630" y="2613025"/>
                  <a:pt x="972349" y="2613025"/>
                </a:cubicBezTo>
                <a:cubicBezTo>
                  <a:pt x="972349" y="2613025"/>
                  <a:pt x="972349" y="2613025"/>
                  <a:pt x="317544" y="2613025"/>
                </a:cubicBezTo>
                <a:cubicBezTo>
                  <a:pt x="297781" y="2613025"/>
                  <a:pt x="285923" y="2607755"/>
                  <a:pt x="278018" y="2598530"/>
                </a:cubicBezTo>
                <a:cubicBezTo>
                  <a:pt x="268795" y="2590624"/>
                  <a:pt x="263525" y="2578765"/>
                  <a:pt x="263525" y="2558999"/>
                </a:cubicBezTo>
                <a:cubicBezTo>
                  <a:pt x="263525" y="2558999"/>
                  <a:pt x="263525" y="2558999"/>
                  <a:pt x="263525" y="54027"/>
                </a:cubicBezTo>
                <a:cubicBezTo>
                  <a:pt x="263525" y="34261"/>
                  <a:pt x="268795" y="22401"/>
                  <a:pt x="278018" y="14495"/>
                </a:cubicBezTo>
                <a:cubicBezTo>
                  <a:pt x="285923" y="5271"/>
                  <a:pt x="297781" y="0"/>
                  <a:pt x="317544" y="0"/>
                </a:cubicBezTo>
                <a:close/>
                <a:moveTo>
                  <a:pt x="3359213" y="0"/>
                </a:moveTo>
                <a:cubicBezTo>
                  <a:pt x="3359213" y="0"/>
                  <a:pt x="3359213" y="0"/>
                  <a:pt x="3664991" y="0"/>
                </a:cubicBezTo>
                <a:cubicBezTo>
                  <a:pt x="3684762" y="0"/>
                  <a:pt x="3696624" y="5272"/>
                  <a:pt x="3705850" y="14497"/>
                </a:cubicBezTo>
                <a:cubicBezTo>
                  <a:pt x="3715076" y="22405"/>
                  <a:pt x="3720348" y="34266"/>
                  <a:pt x="3720348" y="54035"/>
                </a:cubicBezTo>
                <a:cubicBezTo>
                  <a:pt x="3720348" y="54035"/>
                  <a:pt x="3720348" y="54035"/>
                  <a:pt x="3720348" y="1903062"/>
                </a:cubicBezTo>
                <a:cubicBezTo>
                  <a:pt x="3720348" y="2103384"/>
                  <a:pt x="3738800" y="2214089"/>
                  <a:pt x="3798111" y="2279984"/>
                </a:cubicBezTo>
                <a:cubicBezTo>
                  <a:pt x="3841605" y="2328747"/>
                  <a:pt x="3899597" y="2349833"/>
                  <a:pt x="3976042" y="2349833"/>
                </a:cubicBezTo>
                <a:cubicBezTo>
                  <a:pt x="4060395" y="2349833"/>
                  <a:pt x="4121023" y="2326111"/>
                  <a:pt x="4163200" y="2279984"/>
                </a:cubicBezTo>
                <a:cubicBezTo>
                  <a:pt x="4226464" y="2211453"/>
                  <a:pt x="4240963" y="2096795"/>
                  <a:pt x="4240963" y="1903062"/>
                </a:cubicBezTo>
                <a:cubicBezTo>
                  <a:pt x="4240963" y="1903062"/>
                  <a:pt x="4240963" y="1903062"/>
                  <a:pt x="4240963" y="54035"/>
                </a:cubicBezTo>
                <a:cubicBezTo>
                  <a:pt x="4240963" y="34266"/>
                  <a:pt x="4246235" y="22405"/>
                  <a:pt x="4255461" y="14497"/>
                </a:cubicBezTo>
                <a:cubicBezTo>
                  <a:pt x="4263369" y="5272"/>
                  <a:pt x="4276549" y="0"/>
                  <a:pt x="4295001" y="0"/>
                </a:cubicBezTo>
                <a:cubicBezTo>
                  <a:pt x="4295001" y="0"/>
                  <a:pt x="4295001" y="0"/>
                  <a:pt x="4602098" y="0"/>
                </a:cubicBezTo>
                <a:cubicBezTo>
                  <a:pt x="4621868" y="0"/>
                  <a:pt x="4633730" y="5272"/>
                  <a:pt x="4641638" y="14497"/>
                </a:cubicBezTo>
                <a:cubicBezTo>
                  <a:pt x="4650864" y="22405"/>
                  <a:pt x="4656136" y="34266"/>
                  <a:pt x="4656136" y="54035"/>
                </a:cubicBezTo>
                <a:cubicBezTo>
                  <a:pt x="4656136" y="54035"/>
                  <a:pt x="4656136" y="54035"/>
                  <a:pt x="4656136" y="1904380"/>
                </a:cubicBezTo>
                <a:cubicBezTo>
                  <a:pt x="4656136" y="2153465"/>
                  <a:pt x="4627140" y="2319521"/>
                  <a:pt x="4507201" y="2459220"/>
                </a:cubicBezTo>
                <a:cubicBezTo>
                  <a:pt x="4405714" y="2577832"/>
                  <a:pt x="4239645" y="2646363"/>
                  <a:pt x="3981314" y="2646363"/>
                </a:cubicBezTo>
                <a:cubicBezTo>
                  <a:pt x="3726938" y="2646363"/>
                  <a:pt x="3559550" y="2581786"/>
                  <a:pt x="3447519" y="2459220"/>
                </a:cubicBezTo>
                <a:cubicBezTo>
                  <a:pt x="3340760" y="2341926"/>
                  <a:pt x="3305174" y="2173233"/>
                  <a:pt x="3305174" y="1904380"/>
                </a:cubicBezTo>
                <a:cubicBezTo>
                  <a:pt x="3305174" y="1904380"/>
                  <a:pt x="3305174" y="1904380"/>
                  <a:pt x="3305174" y="54035"/>
                </a:cubicBezTo>
                <a:cubicBezTo>
                  <a:pt x="3305174" y="34266"/>
                  <a:pt x="3310446" y="22405"/>
                  <a:pt x="3318354" y="14497"/>
                </a:cubicBezTo>
                <a:cubicBezTo>
                  <a:pt x="3327580" y="5272"/>
                  <a:pt x="3339442" y="0"/>
                  <a:pt x="335921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1146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9859" y="3545117"/>
            <a:ext cx="10840028" cy="2706458"/>
          </a:xfrm>
        </p:spPr>
        <p:txBody>
          <a:bodyPr anchor="t" anchorCtr="0"/>
          <a:lstStyle>
            <a:lvl1pPr>
              <a:lnSpc>
                <a:spcPct val="93000"/>
              </a:lnSpc>
              <a:defRPr sz="8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Click to edit Master title style</a:t>
            </a:r>
            <a:endParaRPr lang="en-GB" noProof="0" dirty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7072" y="1704975"/>
            <a:ext cx="10840028" cy="1660654"/>
          </a:xfrm>
        </p:spPr>
        <p:txBody>
          <a:bodyPr anchor="b" anchorCtr="0"/>
          <a:lstStyle>
            <a:lvl1pPr marL="0" indent="0">
              <a:lnSpc>
                <a:spcPct val="110000"/>
              </a:lnSpc>
              <a:spcBef>
                <a:spcPts val="0"/>
              </a:spcBef>
              <a:buFontTx/>
              <a:buNone/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Click to edit Master subtitle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117C6C-7BC3-4888-BC29-FAB17565D11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7E4668-D07F-4B96-9755-17540273485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72145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156" userDrawn="1">
          <p15:clr>
            <a:srgbClr val="F26B43"/>
          </p15:clr>
        </p15:guide>
        <p15:guide id="2" pos="6984" userDrawn="1">
          <p15:clr>
            <a:srgbClr val="F26B43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ont/Pause 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">
            <a:extLst>
              <a:ext uri="{FF2B5EF4-FFF2-40B4-BE49-F238E27FC236}">
                <a16:creationId xmlns:a16="http://schemas.microsoft.com/office/drawing/2014/main" id="{AF9D3C51-A276-4E1F-B6B6-FD6A4E17EE28}"/>
              </a:ext>
            </a:extLst>
          </p:cNvPr>
          <p:cNvSpPr/>
          <p:nvPr userDrawn="1"/>
        </p:nvSpPr>
        <p:spPr bwMode="auto">
          <a:xfrm>
            <a:off x="0" y="-3600"/>
            <a:ext cx="12193200" cy="6861600"/>
          </a:xfrm>
          <a:prstGeom prst="rect">
            <a:avLst/>
          </a:prstGeom>
          <a:solidFill>
            <a:srgbClr val="00873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itchFamily="-80" charset="-128"/>
            </a:endParaRPr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C9776080-6230-4AB8-AB28-4D6744DD01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2B7FFAE6-D148-4A15-9DFC-7D71B8202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3125B57E-AFC7-4517-B327-461DB01D2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V="1"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Logo color">
            <a:extLst>
              <a:ext uri="{FF2B5EF4-FFF2-40B4-BE49-F238E27FC236}">
                <a16:creationId xmlns:a16="http://schemas.microsoft.com/office/drawing/2014/main" id="{B0EE486B-843B-49D6-90AE-5093AB56E30F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 bwMode="auto">
          <a:xfrm>
            <a:off x="4870539" y="1651373"/>
            <a:ext cx="2388323" cy="3483354"/>
          </a:xfrm>
          <a:custGeom>
            <a:avLst/>
            <a:gdLst>
              <a:gd name="connsiteX0" fmla="*/ 1050029 w 4933949"/>
              <a:gd name="connsiteY0" fmla="*/ 6094413 h 7196138"/>
              <a:gd name="connsiteX1" fmla="*/ 3883920 w 4933949"/>
              <a:gd name="connsiteY1" fmla="*/ 6094413 h 7196138"/>
              <a:gd name="connsiteX2" fmla="*/ 4933949 w 4933949"/>
              <a:gd name="connsiteY2" fmla="*/ 6645934 h 7196138"/>
              <a:gd name="connsiteX3" fmla="*/ 3883920 w 4933949"/>
              <a:gd name="connsiteY3" fmla="*/ 7196138 h 7196138"/>
              <a:gd name="connsiteX4" fmla="*/ 1050029 w 4933949"/>
              <a:gd name="connsiteY4" fmla="*/ 7196138 h 7196138"/>
              <a:gd name="connsiteX5" fmla="*/ 0 w 4933949"/>
              <a:gd name="connsiteY5" fmla="*/ 6645934 h 7196138"/>
              <a:gd name="connsiteX6" fmla="*/ 1050029 w 4933949"/>
              <a:gd name="connsiteY6" fmla="*/ 6094413 h 7196138"/>
              <a:gd name="connsiteX7" fmla="*/ 1050029 w 4933949"/>
              <a:gd name="connsiteY7" fmla="*/ 4730750 h 7196138"/>
              <a:gd name="connsiteX8" fmla="*/ 3883920 w 4933949"/>
              <a:gd name="connsiteY8" fmla="*/ 4730750 h 7196138"/>
              <a:gd name="connsiteX9" fmla="*/ 4933949 w 4933949"/>
              <a:gd name="connsiteY9" fmla="*/ 5283066 h 7196138"/>
              <a:gd name="connsiteX10" fmla="*/ 3883920 w 4933949"/>
              <a:gd name="connsiteY10" fmla="*/ 5834063 h 7196138"/>
              <a:gd name="connsiteX11" fmla="*/ 1050029 w 4933949"/>
              <a:gd name="connsiteY11" fmla="*/ 5834063 h 7196138"/>
              <a:gd name="connsiteX12" fmla="*/ 0 w 4933949"/>
              <a:gd name="connsiteY12" fmla="*/ 5283066 h 7196138"/>
              <a:gd name="connsiteX13" fmla="*/ 1050029 w 4933949"/>
              <a:gd name="connsiteY13" fmla="*/ 4730750 h 7196138"/>
              <a:gd name="connsiteX14" fmla="*/ 1050029 w 4933949"/>
              <a:gd name="connsiteY14" fmla="*/ 3368675 h 7196138"/>
              <a:gd name="connsiteX15" fmla="*/ 3883920 w 4933949"/>
              <a:gd name="connsiteY15" fmla="*/ 3368675 h 7196138"/>
              <a:gd name="connsiteX16" fmla="*/ 4933949 w 4933949"/>
              <a:gd name="connsiteY16" fmla="*/ 3920991 h 7196138"/>
              <a:gd name="connsiteX17" fmla="*/ 3883920 w 4933949"/>
              <a:gd name="connsiteY17" fmla="*/ 4471988 h 7196138"/>
              <a:gd name="connsiteX18" fmla="*/ 1050029 w 4933949"/>
              <a:gd name="connsiteY18" fmla="*/ 4471988 h 7196138"/>
              <a:gd name="connsiteX19" fmla="*/ 0 w 4933949"/>
              <a:gd name="connsiteY19" fmla="*/ 3920991 h 7196138"/>
              <a:gd name="connsiteX20" fmla="*/ 1050029 w 4933949"/>
              <a:gd name="connsiteY20" fmla="*/ 3368675 h 7196138"/>
              <a:gd name="connsiteX21" fmla="*/ 678543 w 4933949"/>
              <a:gd name="connsiteY21" fmla="*/ 305710 h 7196138"/>
              <a:gd name="connsiteX22" fmla="*/ 678543 w 4933949"/>
              <a:gd name="connsiteY22" fmla="*/ 2307316 h 7196138"/>
              <a:gd name="connsiteX23" fmla="*/ 909109 w 4933949"/>
              <a:gd name="connsiteY23" fmla="*/ 2307316 h 7196138"/>
              <a:gd name="connsiteX24" fmla="*/ 1119911 w 4933949"/>
              <a:gd name="connsiteY24" fmla="*/ 2234842 h 7196138"/>
              <a:gd name="connsiteX25" fmla="*/ 1198962 w 4933949"/>
              <a:gd name="connsiteY25" fmla="*/ 1615517 h 7196138"/>
              <a:gd name="connsiteX26" fmla="*/ 1198962 w 4933949"/>
              <a:gd name="connsiteY26" fmla="*/ 996191 h 7196138"/>
              <a:gd name="connsiteX27" fmla="*/ 1119911 w 4933949"/>
              <a:gd name="connsiteY27" fmla="*/ 378184 h 7196138"/>
              <a:gd name="connsiteX28" fmla="*/ 909109 w 4933949"/>
              <a:gd name="connsiteY28" fmla="*/ 305710 h 7196138"/>
              <a:gd name="connsiteX29" fmla="*/ 678543 w 4933949"/>
              <a:gd name="connsiteY29" fmla="*/ 305710 h 7196138"/>
              <a:gd name="connsiteX30" fmla="*/ 1842869 w 4933949"/>
              <a:gd name="connsiteY30" fmla="*/ 0 h 7196138"/>
              <a:gd name="connsiteX31" fmla="*/ 3073618 w 4933949"/>
              <a:gd name="connsiteY31" fmla="*/ 0 h 7196138"/>
              <a:gd name="connsiteX32" fmla="*/ 3114467 w 4933949"/>
              <a:gd name="connsiteY32" fmla="*/ 14495 h 7196138"/>
              <a:gd name="connsiteX33" fmla="*/ 3128962 w 4933949"/>
              <a:gd name="connsiteY33" fmla="*/ 54027 h 7196138"/>
              <a:gd name="connsiteX34" fmla="*/ 3128962 w 4933949"/>
              <a:gd name="connsiteY34" fmla="*/ 275402 h 7196138"/>
              <a:gd name="connsiteX35" fmla="*/ 3114467 w 4933949"/>
              <a:gd name="connsiteY35" fmla="*/ 314934 h 7196138"/>
              <a:gd name="connsiteX36" fmla="*/ 3073618 w 4933949"/>
              <a:gd name="connsiteY36" fmla="*/ 329429 h 7196138"/>
              <a:gd name="connsiteX37" fmla="*/ 2679620 w 4933949"/>
              <a:gd name="connsiteY37" fmla="*/ 329429 h 7196138"/>
              <a:gd name="connsiteX38" fmla="*/ 2679620 w 4933949"/>
              <a:gd name="connsiteY38" fmla="*/ 2558999 h 7196138"/>
              <a:gd name="connsiteX39" fmla="*/ 2665125 w 4933949"/>
              <a:gd name="connsiteY39" fmla="*/ 2598530 h 7196138"/>
              <a:gd name="connsiteX40" fmla="*/ 2625594 w 4933949"/>
              <a:gd name="connsiteY40" fmla="*/ 2613025 h 7196138"/>
              <a:gd name="connsiteX41" fmla="*/ 2290893 w 4933949"/>
              <a:gd name="connsiteY41" fmla="*/ 2613025 h 7196138"/>
              <a:gd name="connsiteX42" fmla="*/ 2250044 w 4933949"/>
              <a:gd name="connsiteY42" fmla="*/ 2598530 h 7196138"/>
              <a:gd name="connsiteX43" fmla="*/ 2235549 w 4933949"/>
              <a:gd name="connsiteY43" fmla="*/ 2558999 h 7196138"/>
              <a:gd name="connsiteX44" fmla="*/ 2235549 w 4933949"/>
              <a:gd name="connsiteY44" fmla="*/ 329429 h 7196138"/>
              <a:gd name="connsiteX45" fmla="*/ 1842869 w 4933949"/>
              <a:gd name="connsiteY45" fmla="*/ 329429 h 7196138"/>
              <a:gd name="connsiteX46" fmla="*/ 1802020 w 4933949"/>
              <a:gd name="connsiteY46" fmla="*/ 314934 h 7196138"/>
              <a:gd name="connsiteX47" fmla="*/ 1787525 w 4933949"/>
              <a:gd name="connsiteY47" fmla="*/ 275402 h 7196138"/>
              <a:gd name="connsiteX48" fmla="*/ 1787525 w 4933949"/>
              <a:gd name="connsiteY48" fmla="*/ 54027 h 7196138"/>
              <a:gd name="connsiteX49" fmla="*/ 1802020 w 4933949"/>
              <a:gd name="connsiteY49" fmla="*/ 14495 h 7196138"/>
              <a:gd name="connsiteX50" fmla="*/ 1842869 w 4933949"/>
              <a:gd name="connsiteY50" fmla="*/ 0 h 7196138"/>
              <a:gd name="connsiteX51" fmla="*/ 317544 w 4933949"/>
              <a:gd name="connsiteY51" fmla="*/ 0 h 7196138"/>
              <a:gd name="connsiteX52" fmla="*/ 972349 w 4933949"/>
              <a:gd name="connsiteY52" fmla="*/ 0 h 7196138"/>
              <a:gd name="connsiteX53" fmla="*/ 1476958 w 4933949"/>
              <a:gd name="connsiteY53" fmla="*/ 179209 h 7196138"/>
              <a:gd name="connsiteX54" fmla="*/ 1619250 w 4933949"/>
              <a:gd name="connsiteY54" fmla="*/ 1025181 h 7196138"/>
              <a:gd name="connsiteX55" fmla="*/ 1619250 w 4933949"/>
              <a:gd name="connsiteY55" fmla="*/ 1587845 h 7196138"/>
              <a:gd name="connsiteX56" fmla="*/ 1476958 w 4933949"/>
              <a:gd name="connsiteY56" fmla="*/ 2433816 h 7196138"/>
              <a:gd name="connsiteX57" fmla="*/ 972349 w 4933949"/>
              <a:gd name="connsiteY57" fmla="*/ 2613025 h 7196138"/>
              <a:gd name="connsiteX58" fmla="*/ 317544 w 4933949"/>
              <a:gd name="connsiteY58" fmla="*/ 2613025 h 7196138"/>
              <a:gd name="connsiteX59" fmla="*/ 278018 w 4933949"/>
              <a:gd name="connsiteY59" fmla="*/ 2598530 h 7196138"/>
              <a:gd name="connsiteX60" fmla="*/ 263525 w 4933949"/>
              <a:gd name="connsiteY60" fmla="*/ 2558999 h 7196138"/>
              <a:gd name="connsiteX61" fmla="*/ 263525 w 4933949"/>
              <a:gd name="connsiteY61" fmla="*/ 54027 h 7196138"/>
              <a:gd name="connsiteX62" fmla="*/ 278018 w 4933949"/>
              <a:gd name="connsiteY62" fmla="*/ 14495 h 7196138"/>
              <a:gd name="connsiteX63" fmla="*/ 317544 w 4933949"/>
              <a:gd name="connsiteY63" fmla="*/ 0 h 7196138"/>
              <a:gd name="connsiteX64" fmla="*/ 3359213 w 4933949"/>
              <a:gd name="connsiteY64" fmla="*/ 0 h 7196138"/>
              <a:gd name="connsiteX65" fmla="*/ 3664991 w 4933949"/>
              <a:gd name="connsiteY65" fmla="*/ 0 h 7196138"/>
              <a:gd name="connsiteX66" fmla="*/ 3705850 w 4933949"/>
              <a:gd name="connsiteY66" fmla="*/ 14497 h 7196138"/>
              <a:gd name="connsiteX67" fmla="*/ 3720348 w 4933949"/>
              <a:gd name="connsiteY67" fmla="*/ 54035 h 7196138"/>
              <a:gd name="connsiteX68" fmla="*/ 3720348 w 4933949"/>
              <a:gd name="connsiteY68" fmla="*/ 1903062 h 7196138"/>
              <a:gd name="connsiteX69" fmla="*/ 3798111 w 4933949"/>
              <a:gd name="connsiteY69" fmla="*/ 2279984 h 7196138"/>
              <a:gd name="connsiteX70" fmla="*/ 3976042 w 4933949"/>
              <a:gd name="connsiteY70" fmla="*/ 2349833 h 7196138"/>
              <a:gd name="connsiteX71" fmla="*/ 4163200 w 4933949"/>
              <a:gd name="connsiteY71" fmla="*/ 2279984 h 7196138"/>
              <a:gd name="connsiteX72" fmla="*/ 4240963 w 4933949"/>
              <a:gd name="connsiteY72" fmla="*/ 1903062 h 7196138"/>
              <a:gd name="connsiteX73" fmla="*/ 4240963 w 4933949"/>
              <a:gd name="connsiteY73" fmla="*/ 54035 h 7196138"/>
              <a:gd name="connsiteX74" fmla="*/ 4255461 w 4933949"/>
              <a:gd name="connsiteY74" fmla="*/ 14497 h 7196138"/>
              <a:gd name="connsiteX75" fmla="*/ 4295001 w 4933949"/>
              <a:gd name="connsiteY75" fmla="*/ 0 h 7196138"/>
              <a:gd name="connsiteX76" fmla="*/ 4602098 w 4933949"/>
              <a:gd name="connsiteY76" fmla="*/ 0 h 7196138"/>
              <a:gd name="connsiteX77" fmla="*/ 4641638 w 4933949"/>
              <a:gd name="connsiteY77" fmla="*/ 14497 h 7196138"/>
              <a:gd name="connsiteX78" fmla="*/ 4656136 w 4933949"/>
              <a:gd name="connsiteY78" fmla="*/ 54035 h 7196138"/>
              <a:gd name="connsiteX79" fmla="*/ 4656136 w 4933949"/>
              <a:gd name="connsiteY79" fmla="*/ 1904380 h 7196138"/>
              <a:gd name="connsiteX80" fmla="*/ 4507201 w 4933949"/>
              <a:gd name="connsiteY80" fmla="*/ 2459220 h 7196138"/>
              <a:gd name="connsiteX81" fmla="*/ 3981314 w 4933949"/>
              <a:gd name="connsiteY81" fmla="*/ 2646363 h 7196138"/>
              <a:gd name="connsiteX82" fmla="*/ 3447519 w 4933949"/>
              <a:gd name="connsiteY82" fmla="*/ 2459220 h 7196138"/>
              <a:gd name="connsiteX83" fmla="*/ 3305174 w 4933949"/>
              <a:gd name="connsiteY83" fmla="*/ 1904380 h 7196138"/>
              <a:gd name="connsiteX84" fmla="*/ 3305174 w 4933949"/>
              <a:gd name="connsiteY84" fmla="*/ 54035 h 7196138"/>
              <a:gd name="connsiteX85" fmla="*/ 3318354 w 4933949"/>
              <a:gd name="connsiteY85" fmla="*/ 14497 h 7196138"/>
              <a:gd name="connsiteX86" fmla="*/ 3359213 w 4933949"/>
              <a:gd name="connsiteY86" fmla="*/ 0 h 7196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4933949" h="7196138">
                <a:moveTo>
                  <a:pt x="1050029" y="6094413"/>
                </a:moveTo>
                <a:cubicBezTo>
                  <a:pt x="2409664" y="6623557"/>
                  <a:pt x="2524285" y="6623557"/>
                  <a:pt x="3883920" y="6094413"/>
                </a:cubicBezTo>
                <a:cubicBezTo>
                  <a:pt x="3883920" y="6094413"/>
                  <a:pt x="3883920" y="6094413"/>
                  <a:pt x="4933949" y="6645934"/>
                </a:cubicBezTo>
                <a:cubicBezTo>
                  <a:pt x="4933949" y="6645934"/>
                  <a:pt x="4933949" y="6645934"/>
                  <a:pt x="3883920" y="7196138"/>
                </a:cubicBezTo>
                <a:cubicBezTo>
                  <a:pt x="2524285" y="6668311"/>
                  <a:pt x="2409664" y="6668311"/>
                  <a:pt x="1050029" y="7196138"/>
                </a:cubicBezTo>
                <a:cubicBezTo>
                  <a:pt x="1050029" y="7196138"/>
                  <a:pt x="1050029" y="7196138"/>
                  <a:pt x="0" y="6645934"/>
                </a:cubicBezTo>
                <a:cubicBezTo>
                  <a:pt x="0" y="6645934"/>
                  <a:pt x="0" y="6645934"/>
                  <a:pt x="1050029" y="6094413"/>
                </a:cubicBezTo>
                <a:close/>
                <a:moveTo>
                  <a:pt x="1050029" y="4730750"/>
                </a:moveTo>
                <a:cubicBezTo>
                  <a:pt x="2409664" y="5260657"/>
                  <a:pt x="2524285" y="5260657"/>
                  <a:pt x="3883920" y="4730750"/>
                </a:cubicBezTo>
                <a:cubicBezTo>
                  <a:pt x="3883920" y="4730750"/>
                  <a:pt x="3883920" y="4730750"/>
                  <a:pt x="4933949" y="5283066"/>
                </a:cubicBezTo>
                <a:cubicBezTo>
                  <a:pt x="4933949" y="5283066"/>
                  <a:pt x="4933949" y="5283066"/>
                  <a:pt x="3883920" y="5834063"/>
                </a:cubicBezTo>
                <a:cubicBezTo>
                  <a:pt x="2524285" y="5305475"/>
                  <a:pt x="2409664" y="5305475"/>
                  <a:pt x="1050029" y="5834063"/>
                </a:cubicBezTo>
                <a:cubicBezTo>
                  <a:pt x="1050029" y="5834063"/>
                  <a:pt x="1050029" y="5834063"/>
                  <a:pt x="0" y="5283066"/>
                </a:cubicBezTo>
                <a:cubicBezTo>
                  <a:pt x="0" y="5283066"/>
                  <a:pt x="0" y="5283066"/>
                  <a:pt x="1050029" y="4730750"/>
                </a:cubicBezTo>
                <a:close/>
                <a:moveTo>
                  <a:pt x="1050029" y="3368675"/>
                </a:moveTo>
                <a:cubicBezTo>
                  <a:pt x="2409664" y="3898582"/>
                  <a:pt x="2524285" y="3898582"/>
                  <a:pt x="3883920" y="3368675"/>
                </a:cubicBezTo>
                <a:cubicBezTo>
                  <a:pt x="3883920" y="3368675"/>
                  <a:pt x="3883920" y="3368675"/>
                  <a:pt x="4933949" y="3920991"/>
                </a:cubicBezTo>
                <a:cubicBezTo>
                  <a:pt x="4933949" y="3920991"/>
                  <a:pt x="4933949" y="3920991"/>
                  <a:pt x="3883920" y="4471988"/>
                </a:cubicBezTo>
                <a:cubicBezTo>
                  <a:pt x="2524285" y="3943400"/>
                  <a:pt x="2409664" y="3943400"/>
                  <a:pt x="1050029" y="4471988"/>
                </a:cubicBezTo>
                <a:cubicBezTo>
                  <a:pt x="1050029" y="4471988"/>
                  <a:pt x="1050029" y="4471988"/>
                  <a:pt x="0" y="3920991"/>
                </a:cubicBezTo>
                <a:cubicBezTo>
                  <a:pt x="0" y="3920991"/>
                  <a:pt x="0" y="3920991"/>
                  <a:pt x="1050029" y="3368675"/>
                </a:cubicBezTo>
                <a:close/>
                <a:moveTo>
                  <a:pt x="678543" y="305710"/>
                </a:moveTo>
                <a:lnTo>
                  <a:pt x="678543" y="2307316"/>
                </a:lnTo>
                <a:cubicBezTo>
                  <a:pt x="678543" y="2307316"/>
                  <a:pt x="678543" y="2307316"/>
                  <a:pt x="909109" y="2307316"/>
                </a:cubicBezTo>
                <a:cubicBezTo>
                  <a:pt x="1011875" y="2307316"/>
                  <a:pt x="1072481" y="2291503"/>
                  <a:pt x="1119911" y="2234842"/>
                </a:cubicBezTo>
                <a:cubicBezTo>
                  <a:pt x="1192375" y="2147873"/>
                  <a:pt x="1198962" y="1971299"/>
                  <a:pt x="1198962" y="1615517"/>
                </a:cubicBezTo>
                <a:cubicBezTo>
                  <a:pt x="1198962" y="1615517"/>
                  <a:pt x="1198962" y="1615517"/>
                  <a:pt x="1198962" y="996191"/>
                </a:cubicBezTo>
                <a:cubicBezTo>
                  <a:pt x="1198962" y="641727"/>
                  <a:pt x="1192375" y="465153"/>
                  <a:pt x="1119911" y="378184"/>
                </a:cubicBezTo>
                <a:cubicBezTo>
                  <a:pt x="1072481" y="321522"/>
                  <a:pt x="1011875" y="305710"/>
                  <a:pt x="909109" y="305710"/>
                </a:cubicBezTo>
                <a:cubicBezTo>
                  <a:pt x="909109" y="305710"/>
                  <a:pt x="909109" y="305710"/>
                  <a:pt x="678543" y="305710"/>
                </a:cubicBezTo>
                <a:close/>
                <a:moveTo>
                  <a:pt x="1842869" y="0"/>
                </a:moveTo>
                <a:cubicBezTo>
                  <a:pt x="1842869" y="0"/>
                  <a:pt x="1842869" y="0"/>
                  <a:pt x="3073618" y="0"/>
                </a:cubicBezTo>
                <a:cubicBezTo>
                  <a:pt x="3093384" y="0"/>
                  <a:pt x="3105243" y="5271"/>
                  <a:pt x="3114467" y="14495"/>
                </a:cubicBezTo>
                <a:cubicBezTo>
                  <a:pt x="3122374" y="22401"/>
                  <a:pt x="3128962" y="34261"/>
                  <a:pt x="3128962" y="54027"/>
                </a:cubicBezTo>
                <a:cubicBezTo>
                  <a:pt x="3128962" y="54027"/>
                  <a:pt x="3128962" y="54027"/>
                  <a:pt x="3128962" y="275402"/>
                </a:cubicBezTo>
                <a:cubicBezTo>
                  <a:pt x="3128962" y="295168"/>
                  <a:pt x="3122374" y="307028"/>
                  <a:pt x="3114467" y="314934"/>
                </a:cubicBezTo>
                <a:cubicBezTo>
                  <a:pt x="3105243" y="324158"/>
                  <a:pt x="3093384" y="329429"/>
                  <a:pt x="3073618" y="329429"/>
                </a:cubicBezTo>
                <a:cubicBezTo>
                  <a:pt x="3073618" y="329429"/>
                  <a:pt x="3073618" y="329429"/>
                  <a:pt x="2679620" y="329429"/>
                </a:cubicBezTo>
                <a:cubicBezTo>
                  <a:pt x="2679620" y="329429"/>
                  <a:pt x="2679620" y="329429"/>
                  <a:pt x="2679620" y="2558999"/>
                </a:cubicBezTo>
                <a:cubicBezTo>
                  <a:pt x="2679620" y="2578765"/>
                  <a:pt x="2674349" y="2590624"/>
                  <a:pt x="2665125" y="2598530"/>
                </a:cubicBezTo>
                <a:cubicBezTo>
                  <a:pt x="2657219" y="2607755"/>
                  <a:pt x="2645360" y="2613025"/>
                  <a:pt x="2625594" y="2613025"/>
                </a:cubicBezTo>
                <a:cubicBezTo>
                  <a:pt x="2625594" y="2613025"/>
                  <a:pt x="2625594" y="2613025"/>
                  <a:pt x="2290893" y="2613025"/>
                </a:cubicBezTo>
                <a:cubicBezTo>
                  <a:pt x="2271128" y="2613025"/>
                  <a:pt x="2259268" y="2607755"/>
                  <a:pt x="2250044" y="2598530"/>
                </a:cubicBezTo>
                <a:cubicBezTo>
                  <a:pt x="2240820" y="2590624"/>
                  <a:pt x="2235549" y="2578765"/>
                  <a:pt x="2235549" y="2558999"/>
                </a:cubicBezTo>
                <a:cubicBezTo>
                  <a:pt x="2235549" y="2558999"/>
                  <a:pt x="2235549" y="2558999"/>
                  <a:pt x="2235549" y="329429"/>
                </a:cubicBezTo>
                <a:cubicBezTo>
                  <a:pt x="2235549" y="329429"/>
                  <a:pt x="2235549" y="329429"/>
                  <a:pt x="1842869" y="329429"/>
                </a:cubicBezTo>
                <a:cubicBezTo>
                  <a:pt x="1823104" y="329429"/>
                  <a:pt x="1811244" y="324158"/>
                  <a:pt x="1802020" y="314934"/>
                </a:cubicBezTo>
                <a:cubicBezTo>
                  <a:pt x="1792796" y="307028"/>
                  <a:pt x="1787525" y="295168"/>
                  <a:pt x="1787525" y="275402"/>
                </a:cubicBezTo>
                <a:cubicBezTo>
                  <a:pt x="1787525" y="275402"/>
                  <a:pt x="1787525" y="275402"/>
                  <a:pt x="1787525" y="54027"/>
                </a:cubicBezTo>
                <a:cubicBezTo>
                  <a:pt x="1787525" y="34261"/>
                  <a:pt x="1792796" y="22401"/>
                  <a:pt x="1802020" y="14495"/>
                </a:cubicBezTo>
                <a:cubicBezTo>
                  <a:pt x="1811244" y="5271"/>
                  <a:pt x="1823104" y="0"/>
                  <a:pt x="1842869" y="0"/>
                </a:cubicBezTo>
                <a:close/>
                <a:moveTo>
                  <a:pt x="317544" y="0"/>
                </a:moveTo>
                <a:cubicBezTo>
                  <a:pt x="317544" y="0"/>
                  <a:pt x="317544" y="0"/>
                  <a:pt x="972349" y="0"/>
                </a:cubicBezTo>
                <a:cubicBezTo>
                  <a:pt x="1226630" y="0"/>
                  <a:pt x="1382097" y="57980"/>
                  <a:pt x="1476958" y="179209"/>
                </a:cubicBezTo>
                <a:cubicBezTo>
                  <a:pt x="1615298" y="345241"/>
                  <a:pt x="1619250" y="614055"/>
                  <a:pt x="1619250" y="1025181"/>
                </a:cubicBezTo>
                <a:cubicBezTo>
                  <a:pt x="1619250" y="1025181"/>
                  <a:pt x="1619250" y="1025181"/>
                  <a:pt x="1619250" y="1587845"/>
                </a:cubicBezTo>
                <a:cubicBezTo>
                  <a:pt x="1619250" y="1998971"/>
                  <a:pt x="1615298" y="2267784"/>
                  <a:pt x="1476958" y="2433816"/>
                </a:cubicBezTo>
                <a:cubicBezTo>
                  <a:pt x="1382097" y="2555046"/>
                  <a:pt x="1226630" y="2613025"/>
                  <a:pt x="972349" y="2613025"/>
                </a:cubicBezTo>
                <a:cubicBezTo>
                  <a:pt x="972349" y="2613025"/>
                  <a:pt x="972349" y="2613025"/>
                  <a:pt x="317544" y="2613025"/>
                </a:cubicBezTo>
                <a:cubicBezTo>
                  <a:pt x="297781" y="2613025"/>
                  <a:pt x="285923" y="2607755"/>
                  <a:pt x="278018" y="2598530"/>
                </a:cubicBezTo>
                <a:cubicBezTo>
                  <a:pt x="268795" y="2590624"/>
                  <a:pt x="263525" y="2578765"/>
                  <a:pt x="263525" y="2558999"/>
                </a:cubicBezTo>
                <a:cubicBezTo>
                  <a:pt x="263525" y="2558999"/>
                  <a:pt x="263525" y="2558999"/>
                  <a:pt x="263525" y="54027"/>
                </a:cubicBezTo>
                <a:cubicBezTo>
                  <a:pt x="263525" y="34261"/>
                  <a:pt x="268795" y="22401"/>
                  <a:pt x="278018" y="14495"/>
                </a:cubicBezTo>
                <a:cubicBezTo>
                  <a:pt x="285923" y="5271"/>
                  <a:pt x="297781" y="0"/>
                  <a:pt x="317544" y="0"/>
                </a:cubicBezTo>
                <a:close/>
                <a:moveTo>
                  <a:pt x="3359213" y="0"/>
                </a:moveTo>
                <a:cubicBezTo>
                  <a:pt x="3359213" y="0"/>
                  <a:pt x="3359213" y="0"/>
                  <a:pt x="3664991" y="0"/>
                </a:cubicBezTo>
                <a:cubicBezTo>
                  <a:pt x="3684762" y="0"/>
                  <a:pt x="3696624" y="5272"/>
                  <a:pt x="3705850" y="14497"/>
                </a:cubicBezTo>
                <a:cubicBezTo>
                  <a:pt x="3715076" y="22405"/>
                  <a:pt x="3720348" y="34266"/>
                  <a:pt x="3720348" y="54035"/>
                </a:cubicBezTo>
                <a:cubicBezTo>
                  <a:pt x="3720348" y="54035"/>
                  <a:pt x="3720348" y="54035"/>
                  <a:pt x="3720348" y="1903062"/>
                </a:cubicBezTo>
                <a:cubicBezTo>
                  <a:pt x="3720348" y="2103384"/>
                  <a:pt x="3738800" y="2214089"/>
                  <a:pt x="3798111" y="2279984"/>
                </a:cubicBezTo>
                <a:cubicBezTo>
                  <a:pt x="3841605" y="2328747"/>
                  <a:pt x="3899597" y="2349833"/>
                  <a:pt x="3976042" y="2349833"/>
                </a:cubicBezTo>
                <a:cubicBezTo>
                  <a:pt x="4060395" y="2349833"/>
                  <a:pt x="4121023" y="2326111"/>
                  <a:pt x="4163200" y="2279984"/>
                </a:cubicBezTo>
                <a:cubicBezTo>
                  <a:pt x="4226464" y="2211453"/>
                  <a:pt x="4240963" y="2096795"/>
                  <a:pt x="4240963" y="1903062"/>
                </a:cubicBezTo>
                <a:cubicBezTo>
                  <a:pt x="4240963" y="1903062"/>
                  <a:pt x="4240963" y="1903062"/>
                  <a:pt x="4240963" y="54035"/>
                </a:cubicBezTo>
                <a:cubicBezTo>
                  <a:pt x="4240963" y="34266"/>
                  <a:pt x="4246235" y="22405"/>
                  <a:pt x="4255461" y="14497"/>
                </a:cubicBezTo>
                <a:cubicBezTo>
                  <a:pt x="4263369" y="5272"/>
                  <a:pt x="4276549" y="0"/>
                  <a:pt x="4295001" y="0"/>
                </a:cubicBezTo>
                <a:cubicBezTo>
                  <a:pt x="4295001" y="0"/>
                  <a:pt x="4295001" y="0"/>
                  <a:pt x="4602098" y="0"/>
                </a:cubicBezTo>
                <a:cubicBezTo>
                  <a:pt x="4621868" y="0"/>
                  <a:pt x="4633730" y="5272"/>
                  <a:pt x="4641638" y="14497"/>
                </a:cubicBezTo>
                <a:cubicBezTo>
                  <a:pt x="4650864" y="22405"/>
                  <a:pt x="4656136" y="34266"/>
                  <a:pt x="4656136" y="54035"/>
                </a:cubicBezTo>
                <a:cubicBezTo>
                  <a:pt x="4656136" y="54035"/>
                  <a:pt x="4656136" y="54035"/>
                  <a:pt x="4656136" y="1904380"/>
                </a:cubicBezTo>
                <a:cubicBezTo>
                  <a:pt x="4656136" y="2153465"/>
                  <a:pt x="4627140" y="2319521"/>
                  <a:pt x="4507201" y="2459220"/>
                </a:cubicBezTo>
                <a:cubicBezTo>
                  <a:pt x="4405714" y="2577832"/>
                  <a:pt x="4239645" y="2646363"/>
                  <a:pt x="3981314" y="2646363"/>
                </a:cubicBezTo>
                <a:cubicBezTo>
                  <a:pt x="3726938" y="2646363"/>
                  <a:pt x="3559550" y="2581786"/>
                  <a:pt x="3447519" y="2459220"/>
                </a:cubicBezTo>
                <a:cubicBezTo>
                  <a:pt x="3340760" y="2341926"/>
                  <a:pt x="3305174" y="2173233"/>
                  <a:pt x="3305174" y="1904380"/>
                </a:cubicBezTo>
                <a:cubicBezTo>
                  <a:pt x="3305174" y="1904380"/>
                  <a:pt x="3305174" y="1904380"/>
                  <a:pt x="3305174" y="54035"/>
                </a:cubicBezTo>
                <a:cubicBezTo>
                  <a:pt x="3305174" y="34266"/>
                  <a:pt x="3310446" y="22405"/>
                  <a:pt x="3318354" y="14497"/>
                </a:cubicBezTo>
                <a:cubicBezTo>
                  <a:pt x="3327580" y="5272"/>
                  <a:pt x="3339442" y="0"/>
                  <a:pt x="335921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1786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/Pause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ckground">
            <a:extLst>
              <a:ext uri="{FF2B5EF4-FFF2-40B4-BE49-F238E27FC236}">
                <a16:creationId xmlns:a16="http://schemas.microsoft.com/office/drawing/2014/main" id="{A3420087-96DF-432F-B192-585D42BF6A4E}"/>
              </a:ext>
            </a:extLst>
          </p:cNvPr>
          <p:cNvSpPr/>
          <p:nvPr userDrawn="1"/>
        </p:nvSpPr>
        <p:spPr bwMode="auto">
          <a:xfrm>
            <a:off x="0" y="0"/>
            <a:ext cx="12193200" cy="6861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itchFamily="-80" charset="-128"/>
            </a:endParaRPr>
          </a:p>
        </p:txBody>
      </p:sp>
      <p:sp>
        <p:nvSpPr>
          <p:cNvPr id="13" name="Logo color">
            <a:extLst>
              <a:ext uri="{FF2B5EF4-FFF2-40B4-BE49-F238E27FC236}">
                <a16:creationId xmlns:a16="http://schemas.microsoft.com/office/drawing/2014/main" id="{09BBEE10-6A59-474F-B766-7643F97F869F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 bwMode="auto">
          <a:xfrm>
            <a:off x="4870539" y="1651373"/>
            <a:ext cx="2388323" cy="3483354"/>
          </a:xfrm>
          <a:custGeom>
            <a:avLst/>
            <a:gdLst>
              <a:gd name="connsiteX0" fmla="*/ 1050029 w 4933949"/>
              <a:gd name="connsiteY0" fmla="*/ 6094413 h 7196138"/>
              <a:gd name="connsiteX1" fmla="*/ 3883920 w 4933949"/>
              <a:gd name="connsiteY1" fmla="*/ 6094413 h 7196138"/>
              <a:gd name="connsiteX2" fmla="*/ 4933949 w 4933949"/>
              <a:gd name="connsiteY2" fmla="*/ 6645934 h 7196138"/>
              <a:gd name="connsiteX3" fmla="*/ 3883920 w 4933949"/>
              <a:gd name="connsiteY3" fmla="*/ 7196138 h 7196138"/>
              <a:gd name="connsiteX4" fmla="*/ 1050029 w 4933949"/>
              <a:gd name="connsiteY4" fmla="*/ 7196138 h 7196138"/>
              <a:gd name="connsiteX5" fmla="*/ 0 w 4933949"/>
              <a:gd name="connsiteY5" fmla="*/ 6645934 h 7196138"/>
              <a:gd name="connsiteX6" fmla="*/ 1050029 w 4933949"/>
              <a:gd name="connsiteY6" fmla="*/ 6094413 h 7196138"/>
              <a:gd name="connsiteX7" fmla="*/ 1050029 w 4933949"/>
              <a:gd name="connsiteY7" fmla="*/ 4730750 h 7196138"/>
              <a:gd name="connsiteX8" fmla="*/ 3883920 w 4933949"/>
              <a:gd name="connsiteY8" fmla="*/ 4730750 h 7196138"/>
              <a:gd name="connsiteX9" fmla="*/ 4933949 w 4933949"/>
              <a:gd name="connsiteY9" fmla="*/ 5283066 h 7196138"/>
              <a:gd name="connsiteX10" fmla="*/ 3883920 w 4933949"/>
              <a:gd name="connsiteY10" fmla="*/ 5834063 h 7196138"/>
              <a:gd name="connsiteX11" fmla="*/ 1050029 w 4933949"/>
              <a:gd name="connsiteY11" fmla="*/ 5834063 h 7196138"/>
              <a:gd name="connsiteX12" fmla="*/ 0 w 4933949"/>
              <a:gd name="connsiteY12" fmla="*/ 5283066 h 7196138"/>
              <a:gd name="connsiteX13" fmla="*/ 1050029 w 4933949"/>
              <a:gd name="connsiteY13" fmla="*/ 4730750 h 7196138"/>
              <a:gd name="connsiteX14" fmla="*/ 1050029 w 4933949"/>
              <a:gd name="connsiteY14" fmla="*/ 3368675 h 7196138"/>
              <a:gd name="connsiteX15" fmla="*/ 3883920 w 4933949"/>
              <a:gd name="connsiteY15" fmla="*/ 3368675 h 7196138"/>
              <a:gd name="connsiteX16" fmla="*/ 4933949 w 4933949"/>
              <a:gd name="connsiteY16" fmla="*/ 3920991 h 7196138"/>
              <a:gd name="connsiteX17" fmla="*/ 3883920 w 4933949"/>
              <a:gd name="connsiteY17" fmla="*/ 4471988 h 7196138"/>
              <a:gd name="connsiteX18" fmla="*/ 1050029 w 4933949"/>
              <a:gd name="connsiteY18" fmla="*/ 4471988 h 7196138"/>
              <a:gd name="connsiteX19" fmla="*/ 0 w 4933949"/>
              <a:gd name="connsiteY19" fmla="*/ 3920991 h 7196138"/>
              <a:gd name="connsiteX20" fmla="*/ 1050029 w 4933949"/>
              <a:gd name="connsiteY20" fmla="*/ 3368675 h 7196138"/>
              <a:gd name="connsiteX21" fmla="*/ 678543 w 4933949"/>
              <a:gd name="connsiteY21" fmla="*/ 305710 h 7196138"/>
              <a:gd name="connsiteX22" fmla="*/ 678543 w 4933949"/>
              <a:gd name="connsiteY22" fmla="*/ 2307316 h 7196138"/>
              <a:gd name="connsiteX23" fmla="*/ 909109 w 4933949"/>
              <a:gd name="connsiteY23" fmla="*/ 2307316 h 7196138"/>
              <a:gd name="connsiteX24" fmla="*/ 1119911 w 4933949"/>
              <a:gd name="connsiteY24" fmla="*/ 2234842 h 7196138"/>
              <a:gd name="connsiteX25" fmla="*/ 1198962 w 4933949"/>
              <a:gd name="connsiteY25" fmla="*/ 1615517 h 7196138"/>
              <a:gd name="connsiteX26" fmla="*/ 1198962 w 4933949"/>
              <a:gd name="connsiteY26" fmla="*/ 996191 h 7196138"/>
              <a:gd name="connsiteX27" fmla="*/ 1119911 w 4933949"/>
              <a:gd name="connsiteY27" fmla="*/ 378184 h 7196138"/>
              <a:gd name="connsiteX28" fmla="*/ 909109 w 4933949"/>
              <a:gd name="connsiteY28" fmla="*/ 305710 h 7196138"/>
              <a:gd name="connsiteX29" fmla="*/ 678543 w 4933949"/>
              <a:gd name="connsiteY29" fmla="*/ 305710 h 7196138"/>
              <a:gd name="connsiteX30" fmla="*/ 1842869 w 4933949"/>
              <a:gd name="connsiteY30" fmla="*/ 0 h 7196138"/>
              <a:gd name="connsiteX31" fmla="*/ 3073618 w 4933949"/>
              <a:gd name="connsiteY31" fmla="*/ 0 h 7196138"/>
              <a:gd name="connsiteX32" fmla="*/ 3114467 w 4933949"/>
              <a:gd name="connsiteY32" fmla="*/ 14495 h 7196138"/>
              <a:gd name="connsiteX33" fmla="*/ 3128962 w 4933949"/>
              <a:gd name="connsiteY33" fmla="*/ 54027 h 7196138"/>
              <a:gd name="connsiteX34" fmla="*/ 3128962 w 4933949"/>
              <a:gd name="connsiteY34" fmla="*/ 275402 h 7196138"/>
              <a:gd name="connsiteX35" fmla="*/ 3114467 w 4933949"/>
              <a:gd name="connsiteY35" fmla="*/ 314934 h 7196138"/>
              <a:gd name="connsiteX36" fmla="*/ 3073618 w 4933949"/>
              <a:gd name="connsiteY36" fmla="*/ 329429 h 7196138"/>
              <a:gd name="connsiteX37" fmla="*/ 2679620 w 4933949"/>
              <a:gd name="connsiteY37" fmla="*/ 329429 h 7196138"/>
              <a:gd name="connsiteX38" fmla="*/ 2679620 w 4933949"/>
              <a:gd name="connsiteY38" fmla="*/ 2558999 h 7196138"/>
              <a:gd name="connsiteX39" fmla="*/ 2665125 w 4933949"/>
              <a:gd name="connsiteY39" fmla="*/ 2598530 h 7196138"/>
              <a:gd name="connsiteX40" fmla="*/ 2625594 w 4933949"/>
              <a:gd name="connsiteY40" fmla="*/ 2613025 h 7196138"/>
              <a:gd name="connsiteX41" fmla="*/ 2290893 w 4933949"/>
              <a:gd name="connsiteY41" fmla="*/ 2613025 h 7196138"/>
              <a:gd name="connsiteX42" fmla="*/ 2250044 w 4933949"/>
              <a:gd name="connsiteY42" fmla="*/ 2598530 h 7196138"/>
              <a:gd name="connsiteX43" fmla="*/ 2235549 w 4933949"/>
              <a:gd name="connsiteY43" fmla="*/ 2558999 h 7196138"/>
              <a:gd name="connsiteX44" fmla="*/ 2235549 w 4933949"/>
              <a:gd name="connsiteY44" fmla="*/ 329429 h 7196138"/>
              <a:gd name="connsiteX45" fmla="*/ 1842869 w 4933949"/>
              <a:gd name="connsiteY45" fmla="*/ 329429 h 7196138"/>
              <a:gd name="connsiteX46" fmla="*/ 1802020 w 4933949"/>
              <a:gd name="connsiteY46" fmla="*/ 314934 h 7196138"/>
              <a:gd name="connsiteX47" fmla="*/ 1787525 w 4933949"/>
              <a:gd name="connsiteY47" fmla="*/ 275402 h 7196138"/>
              <a:gd name="connsiteX48" fmla="*/ 1787525 w 4933949"/>
              <a:gd name="connsiteY48" fmla="*/ 54027 h 7196138"/>
              <a:gd name="connsiteX49" fmla="*/ 1802020 w 4933949"/>
              <a:gd name="connsiteY49" fmla="*/ 14495 h 7196138"/>
              <a:gd name="connsiteX50" fmla="*/ 1842869 w 4933949"/>
              <a:gd name="connsiteY50" fmla="*/ 0 h 7196138"/>
              <a:gd name="connsiteX51" fmla="*/ 317544 w 4933949"/>
              <a:gd name="connsiteY51" fmla="*/ 0 h 7196138"/>
              <a:gd name="connsiteX52" fmla="*/ 972349 w 4933949"/>
              <a:gd name="connsiteY52" fmla="*/ 0 h 7196138"/>
              <a:gd name="connsiteX53" fmla="*/ 1476958 w 4933949"/>
              <a:gd name="connsiteY53" fmla="*/ 179209 h 7196138"/>
              <a:gd name="connsiteX54" fmla="*/ 1619250 w 4933949"/>
              <a:gd name="connsiteY54" fmla="*/ 1025181 h 7196138"/>
              <a:gd name="connsiteX55" fmla="*/ 1619250 w 4933949"/>
              <a:gd name="connsiteY55" fmla="*/ 1587845 h 7196138"/>
              <a:gd name="connsiteX56" fmla="*/ 1476958 w 4933949"/>
              <a:gd name="connsiteY56" fmla="*/ 2433816 h 7196138"/>
              <a:gd name="connsiteX57" fmla="*/ 972349 w 4933949"/>
              <a:gd name="connsiteY57" fmla="*/ 2613025 h 7196138"/>
              <a:gd name="connsiteX58" fmla="*/ 317544 w 4933949"/>
              <a:gd name="connsiteY58" fmla="*/ 2613025 h 7196138"/>
              <a:gd name="connsiteX59" fmla="*/ 278018 w 4933949"/>
              <a:gd name="connsiteY59" fmla="*/ 2598530 h 7196138"/>
              <a:gd name="connsiteX60" fmla="*/ 263525 w 4933949"/>
              <a:gd name="connsiteY60" fmla="*/ 2558999 h 7196138"/>
              <a:gd name="connsiteX61" fmla="*/ 263525 w 4933949"/>
              <a:gd name="connsiteY61" fmla="*/ 54027 h 7196138"/>
              <a:gd name="connsiteX62" fmla="*/ 278018 w 4933949"/>
              <a:gd name="connsiteY62" fmla="*/ 14495 h 7196138"/>
              <a:gd name="connsiteX63" fmla="*/ 317544 w 4933949"/>
              <a:gd name="connsiteY63" fmla="*/ 0 h 7196138"/>
              <a:gd name="connsiteX64" fmla="*/ 3359213 w 4933949"/>
              <a:gd name="connsiteY64" fmla="*/ 0 h 7196138"/>
              <a:gd name="connsiteX65" fmla="*/ 3664991 w 4933949"/>
              <a:gd name="connsiteY65" fmla="*/ 0 h 7196138"/>
              <a:gd name="connsiteX66" fmla="*/ 3705850 w 4933949"/>
              <a:gd name="connsiteY66" fmla="*/ 14497 h 7196138"/>
              <a:gd name="connsiteX67" fmla="*/ 3720348 w 4933949"/>
              <a:gd name="connsiteY67" fmla="*/ 54035 h 7196138"/>
              <a:gd name="connsiteX68" fmla="*/ 3720348 w 4933949"/>
              <a:gd name="connsiteY68" fmla="*/ 1903062 h 7196138"/>
              <a:gd name="connsiteX69" fmla="*/ 3798111 w 4933949"/>
              <a:gd name="connsiteY69" fmla="*/ 2279984 h 7196138"/>
              <a:gd name="connsiteX70" fmla="*/ 3976042 w 4933949"/>
              <a:gd name="connsiteY70" fmla="*/ 2349833 h 7196138"/>
              <a:gd name="connsiteX71" fmla="*/ 4163200 w 4933949"/>
              <a:gd name="connsiteY71" fmla="*/ 2279984 h 7196138"/>
              <a:gd name="connsiteX72" fmla="*/ 4240963 w 4933949"/>
              <a:gd name="connsiteY72" fmla="*/ 1903062 h 7196138"/>
              <a:gd name="connsiteX73" fmla="*/ 4240963 w 4933949"/>
              <a:gd name="connsiteY73" fmla="*/ 54035 h 7196138"/>
              <a:gd name="connsiteX74" fmla="*/ 4255461 w 4933949"/>
              <a:gd name="connsiteY74" fmla="*/ 14497 h 7196138"/>
              <a:gd name="connsiteX75" fmla="*/ 4295001 w 4933949"/>
              <a:gd name="connsiteY75" fmla="*/ 0 h 7196138"/>
              <a:gd name="connsiteX76" fmla="*/ 4602098 w 4933949"/>
              <a:gd name="connsiteY76" fmla="*/ 0 h 7196138"/>
              <a:gd name="connsiteX77" fmla="*/ 4641638 w 4933949"/>
              <a:gd name="connsiteY77" fmla="*/ 14497 h 7196138"/>
              <a:gd name="connsiteX78" fmla="*/ 4656136 w 4933949"/>
              <a:gd name="connsiteY78" fmla="*/ 54035 h 7196138"/>
              <a:gd name="connsiteX79" fmla="*/ 4656136 w 4933949"/>
              <a:gd name="connsiteY79" fmla="*/ 1904380 h 7196138"/>
              <a:gd name="connsiteX80" fmla="*/ 4507201 w 4933949"/>
              <a:gd name="connsiteY80" fmla="*/ 2459220 h 7196138"/>
              <a:gd name="connsiteX81" fmla="*/ 3981314 w 4933949"/>
              <a:gd name="connsiteY81" fmla="*/ 2646363 h 7196138"/>
              <a:gd name="connsiteX82" fmla="*/ 3447519 w 4933949"/>
              <a:gd name="connsiteY82" fmla="*/ 2459220 h 7196138"/>
              <a:gd name="connsiteX83" fmla="*/ 3305174 w 4933949"/>
              <a:gd name="connsiteY83" fmla="*/ 1904380 h 7196138"/>
              <a:gd name="connsiteX84" fmla="*/ 3305174 w 4933949"/>
              <a:gd name="connsiteY84" fmla="*/ 54035 h 7196138"/>
              <a:gd name="connsiteX85" fmla="*/ 3318354 w 4933949"/>
              <a:gd name="connsiteY85" fmla="*/ 14497 h 7196138"/>
              <a:gd name="connsiteX86" fmla="*/ 3359213 w 4933949"/>
              <a:gd name="connsiteY86" fmla="*/ 0 h 7196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4933949" h="7196138">
                <a:moveTo>
                  <a:pt x="1050029" y="6094413"/>
                </a:moveTo>
                <a:cubicBezTo>
                  <a:pt x="2409664" y="6623557"/>
                  <a:pt x="2524285" y="6623557"/>
                  <a:pt x="3883920" y="6094413"/>
                </a:cubicBezTo>
                <a:cubicBezTo>
                  <a:pt x="3883920" y="6094413"/>
                  <a:pt x="3883920" y="6094413"/>
                  <a:pt x="4933949" y="6645934"/>
                </a:cubicBezTo>
                <a:cubicBezTo>
                  <a:pt x="4933949" y="6645934"/>
                  <a:pt x="4933949" y="6645934"/>
                  <a:pt x="3883920" y="7196138"/>
                </a:cubicBezTo>
                <a:cubicBezTo>
                  <a:pt x="2524285" y="6668311"/>
                  <a:pt x="2409664" y="6668311"/>
                  <a:pt x="1050029" y="7196138"/>
                </a:cubicBezTo>
                <a:cubicBezTo>
                  <a:pt x="1050029" y="7196138"/>
                  <a:pt x="1050029" y="7196138"/>
                  <a:pt x="0" y="6645934"/>
                </a:cubicBezTo>
                <a:cubicBezTo>
                  <a:pt x="0" y="6645934"/>
                  <a:pt x="0" y="6645934"/>
                  <a:pt x="1050029" y="6094413"/>
                </a:cubicBezTo>
                <a:close/>
                <a:moveTo>
                  <a:pt x="1050029" y="4730750"/>
                </a:moveTo>
                <a:cubicBezTo>
                  <a:pt x="2409664" y="5260657"/>
                  <a:pt x="2524285" y="5260657"/>
                  <a:pt x="3883920" y="4730750"/>
                </a:cubicBezTo>
                <a:cubicBezTo>
                  <a:pt x="3883920" y="4730750"/>
                  <a:pt x="3883920" y="4730750"/>
                  <a:pt x="4933949" y="5283066"/>
                </a:cubicBezTo>
                <a:cubicBezTo>
                  <a:pt x="4933949" y="5283066"/>
                  <a:pt x="4933949" y="5283066"/>
                  <a:pt x="3883920" y="5834063"/>
                </a:cubicBezTo>
                <a:cubicBezTo>
                  <a:pt x="2524285" y="5305475"/>
                  <a:pt x="2409664" y="5305475"/>
                  <a:pt x="1050029" y="5834063"/>
                </a:cubicBezTo>
                <a:cubicBezTo>
                  <a:pt x="1050029" y="5834063"/>
                  <a:pt x="1050029" y="5834063"/>
                  <a:pt x="0" y="5283066"/>
                </a:cubicBezTo>
                <a:cubicBezTo>
                  <a:pt x="0" y="5283066"/>
                  <a:pt x="0" y="5283066"/>
                  <a:pt x="1050029" y="4730750"/>
                </a:cubicBezTo>
                <a:close/>
                <a:moveTo>
                  <a:pt x="1050029" y="3368675"/>
                </a:moveTo>
                <a:cubicBezTo>
                  <a:pt x="2409664" y="3898582"/>
                  <a:pt x="2524285" y="3898582"/>
                  <a:pt x="3883920" y="3368675"/>
                </a:cubicBezTo>
                <a:cubicBezTo>
                  <a:pt x="3883920" y="3368675"/>
                  <a:pt x="3883920" y="3368675"/>
                  <a:pt x="4933949" y="3920991"/>
                </a:cubicBezTo>
                <a:cubicBezTo>
                  <a:pt x="4933949" y="3920991"/>
                  <a:pt x="4933949" y="3920991"/>
                  <a:pt x="3883920" y="4471988"/>
                </a:cubicBezTo>
                <a:cubicBezTo>
                  <a:pt x="2524285" y="3943400"/>
                  <a:pt x="2409664" y="3943400"/>
                  <a:pt x="1050029" y="4471988"/>
                </a:cubicBezTo>
                <a:cubicBezTo>
                  <a:pt x="1050029" y="4471988"/>
                  <a:pt x="1050029" y="4471988"/>
                  <a:pt x="0" y="3920991"/>
                </a:cubicBezTo>
                <a:cubicBezTo>
                  <a:pt x="0" y="3920991"/>
                  <a:pt x="0" y="3920991"/>
                  <a:pt x="1050029" y="3368675"/>
                </a:cubicBezTo>
                <a:close/>
                <a:moveTo>
                  <a:pt x="678543" y="305710"/>
                </a:moveTo>
                <a:lnTo>
                  <a:pt x="678543" y="2307316"/>
                </a:lnTo>
                <a:cubicBezTo>
                  <a:pt x="678543" y="2307316"/>
                  <a:pt x="678543" y="2307316"/>
                  <a:pt x="909109" y="2307316"/>
                </a:cubicBezTo>
                <a:cubicBezTo>
                  <a:pt x="1011875" y="2307316"/>
                  <a:pt x="1072481" y="2291503"/>
                  <a:pt x="1119911" y="2234842"/>
                </a:cubicBezTo>
                <a:cubicBezTo>
                  <a:pt x="1192375" y="2147873"/>
                  <a:pt x="1198962" y="1971299"/>
                  <a:pt x="1198962" y="1615517"/>
                </a:cubicBezTo>
                <a:cubicBezTo>
                  <a:pt x="1198962" y="1615517"/>
                  <a:pt x="1198962" y="1615517"/>
                  <a:pt x="1198962" y="996191"/>
                </a:cubicBezTo>
                <a:cubicBezTo>
                  <a:pt x="1198962" y="641727"/>
                  <a:pt x="1192375" y="465153"/>
                  <a:pt x="1119911" y="378184"/>
                </a:cubicBezTo>
                <a:cubicBezTo>
                  <a:pt x="1072481" y="321522"/>
                  <a:pt x="1011875" y="305710"/>
                  <a:pt x="909109" y="305710"/>
                </a:cubicBezTo>
                <a:cubicBezTo>
                  <a:pt x="909109" y="305710"/>
                  <a:pt x="909109" y="305710"/>
                  <a:pt x="678543" y="305710"/>
                </a:cubicBezTo>
                <a:close/>
                <a:moveTo>
                  <a:pt x="1842869" y="0"/>
                </a:moveTo>
                <a:cubicBezTo>
                  <a:pt x="1842869" y="0"/>
                  <a:pt x="1842869" y="0"/>
                  <a:pt x="3073618" y="0"/>
                </a:cubicBezTo>
                <a:cubicBezTo>
                  <a:pt x="3093384" y="0"/>
                  <a:pt x="3105243" y="5271"/>
                  <a:pt x="3114467" y="14495"/>
                </a:cubicBezTo>
                <a:cubicBezTo>
                  <a:pt x="3122374" y="22401"/>
                  <a:pt x="3128962" y="34261"/>
                  <a:pt x="3128962" y="54027"/>
                </a:cubicBezTo>
                <a:cubicBezTo>
                  <a:pt x="3128962" y="54027"/>
                  <a:pt x="3128962" y="54027"/>
                  <a:pt x="3128962" y="275402"/>
                </a:cubicBezTo>
                <a:cubicBezTo>
                  <a:pt x="3128962" y="295168"/>
                  <a:pt x="3122374" y="307028"/>
                  <a:pt x="3114467" y="314934"/>
                </a:cubicBezTo>
                <a:cubicBezTo>
                  <a:pt x="3105243" y="324158"/>
                  <a:pt x="3093384" y="329429"/>
                  <a:pt x="3073618" y="329429"/>
                </a:cubicBezTo>
                <a:cubicBezTo>
                  <a:pt x="3073618" y="329429"/>
                  <a:pt x="3073618" y="329429"/>
                  <a:pt x="2679620" y="329429"/>
                </a:cubicBezTo>
                <a:cubicBezTo>
                  <a:pt x="2679620" y="329429"/>
                  <a:pt x="2679620" y="329429"/>
                  <a:pt x="2679620" y="2558999"/>
                </a:cubicBezTo>
                <a:cubicBezTo>
                  <a:pt x="2679620" y="2578765"/>
                  <a:pt x="2674349" y="2590624"/>
                  <a:pt x="2665125" y="2598530"/>
                </a:cubicBezTo>
                <a:cubicBezTo>
                  <a:pt x="2657219" y="2607755"/>
                  <a:pt x="2645360" y="2613025"/>
                  <a:pt x="2625594" y="2613025"/>
                </a:cubicBezTo>
                <a:cubicBezTo>
                  <a:pt x="2625594" y="2613025"/>
                  <a:pt x="2625594" y="2613025"/>
                  <a:pt x="2290893" y="2613025"/>
                </a:cubicBezTo>
                <a:cubicBezTo>
                  <a:pt x="2271128" y="2613025"/>
                  <a:pt x="2259268" y="2607755"/>
                  <a:pt x="2250044" y="2598530"/>
                </a:cubicBezTo>
                <a:cubicBezTo>
                  <a:pt x="2240820" y="2590624"/>
                  <a:pt x="2235549" y="2578765"/>
                  <a:pt x="2235549" y="2558999"/>
                </a:cubicBezTo>
                <a:cubicBezTo>
                  <a:pt x="2235549" y="2558999"/>
                  <a:pt x="2235549" y="2558999"/>
                  <a:pt x="2235549" y="329429"/>
                </a:cubicBezTo>
                <a:cubicBezTo>
                  <a:pt x="2235549" y="329429"/>
                  <a:pt x="2235549" y="329429"/>
                  <a:pt x="1842869" y="329429"/>
                </a:cubicBezTo>
                <a:cubicBezTo>
                  <a:pt x="1823104" y="329429"/>
                  <a:pt x="1811244" y="324158"/>
                  <a:pt x="1802020" y="314934"/>
                </a:cubicBezTo>
                <a:cubicBezTo>
                  <a:pt x="1792796" y="307028"/>
                  <a:pt x="1787525" y="295168"/>
                  <a:pt x="1787525" y="275402"/>
                </a:cubicBezTo>
                <a:cubicBezTo>
                  <a:pt x="1787525" y="275402"/>
                  <a:pt x="1787525" y="275402"/>
                  <a:pt x="1787525" y="54027"/>
                </a:cubicBezTo>
                <a:cubicBezTo>
                  <a:pt x="1787525" y="34261"/>
                  <a:pt x="1792796" y="22401"/>
                  <a:pt x="1802020" y="14495"/>
                </a:cubicBezTo>
                <a:cubicBezTo>
                  <a:pt x="1811244" y="5271"/>
                  <a:pt x="1823104" y="0"/>
                  <a:pt x="1842869" y="0"/>
                </a:cubicBezTo>
                <a:close/>
                <a:moveTo>
                  <a:pt x="317544" y="0"/>
                </a:moveTo>
                <a:cubicBezTo>
                  <a:pt x="317544" y="0"/>
                  <a:pt x="317544" y="0"/>
                  <a:pt x="972349" y="0"/>
                </a:cubicBezTo>
                <a:cubicBezTo>
                  <a:pt x="1226630" y="0"/>
                  <a:pt x="1382097" y="57980"/>
                  <a:pt x="1476958" y="179209"/>
                </a:cubicBezTo>
                <a:cubicBezTo>
                  <a:pt x="1615298" y="345241"/>
                  <a:pt x="1619250" y="614055"/>
                  <a:pt x="1619250" y="1025181"/>
                </a:cubicBezTo>
                <a:cubicBezTo>
                  <a:pt x="1619250" y="1025181"/>
                  <a:pt x="1619250" y="1025181"/>
                  <a:pt x="1619250" y="1587845"/>
                </a:cubicBezTo>
                <a:cubicBezTo>
                  <a:pt x="1619250" y="1998971"/>
                  <a:pt x="1615298" y="2267784"/>
                  <a:pt x="1476958" y="2433816"/>
                </a:cubicBezTo>
                <a:cubicBezTo>
                  <a:pt x="1382097" y="2555046"/>
                  <a:pt x="1226630" y="2613025"/>
                  <a:pt x="972349" y="2613025"/>
                </a:cubicBezTo>
                <a:cubicBezTo>
                  <a:pt x="972349" y="2613025"/>
                  <a:pt x="972349" y="2613025"/>
                  <a:pt x="317544" y="2613025"/>
                </a:cubicBezTo>
                <a:cubicBezTo>
                  <a:pt x="297781" y="2613025"/>
                  <a:pt x="285923" y="2607755"/>
                  <a:pt x="278018" y="2598530"/>
                </a:cubicBezTo>
                <a:cubicBezTo>
                  <a:pt x="268795" y="2590624"/>
                  <a:pt x="263525" y="2578765"/>
                  <a:pt x="263525" y="2558999"/>
                </a:cubicBezTo>
                <a:cubicBezTo>
                  <a:pt x="263525" y="2558999"/>
                  <a:pt x="263525" y="2558999"/>
                  <a:pt x="263525" y="54027"/>
                </a:cubicBezTo>
                <a:cubicBezTo>
                  <a:pt x="263525" y="34261"/>
                  <a:pt x="268795" y="22401"/>
                  <a:pt x="278018" y="14495"/>
                </a:cubicBezTo>
                <a:cubicBezTo>
                  <a:pt x="285923" y="5271"/>
                  <a:pt x="297781" y="0"/>
                  <a:pt x="317544" y="0"/>
                </a:cubicBezTo>
                <a:close/>
                <a:moveTo>
                  <a:pt x="3359213" y="0"/>
                </a:moveTo>
                <a:cubicBezTo>
                  <a:pt x="3359213" y="0"/>
                  <a:pt x="3359213" y="0"/>
                  <a:pt x="3664991" y="0"/>
                </a:cubicBezTo>
                <a:cubicBezTo>
                  <a:pt x="3684762" y="0"/>
                  <a:pt x="3696624" y="5272"/>
                  <a:pt x="3705850" y="14497"/>
                </a:cubicBezTo>
                <a:cubicBezTo>
                  <a:pt x="3715076" y="22405"/>
                  <a:pt x="3720348" y="34266"/>
                  <a:pt x="3720348" y="54035"/>
                </a:cubicBezTo>
                <a:cubicBezTo>
                  <a:pt x="3720348" y="54035"/>
                  <a:pt x="3720348" y="54035"/>
                  <a:pt x="3720348" y="1903062"/>
                </a:cubicBezTo>
                <a:cubicBezTo>
                  <a:pt x="3720348" y="2103384"/>
                  <a:pt x="3738800" y="2214089"/>
                  <a:pt x="3798111" y="2279984"/>
                </a:cubicBezTo>
                <a:cubicBezTo>
                  <a:pt x="3841605" y="2328747"/>
                  <a:pt x="3899597" y="2349833"/>
                  <a:pt x="3976042" y="2349833"/>
                </a:cubicBezTo>
                <a:cubicBezTo>
                  <a:pt x="4060395" y="2349833"/>
                  <a:pt x="4121023" y="2326111"/>
                  <a:pt x="4163200" y="2279984"/>
                </a:cubicBezTo>
                <a:cubicBezTo>
                  <a:pt x="4226464" y="2211453"/>
                  <a:pt x="4240963" y="2096795"/>
                  <a:pt x="4240963" y="1903062"/>
                </a:cubicBezTo>
                <a:cubicBezTo>
                  <a:pt x="4240963" y="1903062"/>
                  <a:pt x="4240963" y="1903062"/>
                  <a:pt x="4240963" y="54035"/>
                </a:cubicBezTo>
                <a:cubicBezTo>
                  <a:pt x="4240963" y="34266"/>
                  <a:pt x="4246235" y="22405"/>
                  <a:pt x="4255461" y="14497"/>
                </a:cubicBezTo>
                <a:cubicBezTo>
                  <a:pt x="4263369" y="5272"/>
                  <a:pt x="4276549" y="0"/>
                  <a:pt x="4295001" y="0"/>
                </a:cubicBezTo>
                <a:cubicBezTo>
                  <a:pt x="4295001" y="0"/>
                  <a:pt x="4295001" y="0"/>
                  <a:pt x="4602098" y="0"/>
                </a:cubicBezTo>
                <a:cubicBezTo>
                  <a:pt x="4621868" y="0"/>
                  <a:pt x="4633730" y="5272"/>
                  <a:pt x="4641638" y="14497"/>
                </a:cubicBezTo>
                <a:cubicBezTo>
                  <a:pt x="4650864" y="22405"/>
                  <a:pt x="4656136" y="34266"/>
                  <a:pt x="4656136" y="54035"/>
                </a:cubicBezTo>
                <a:cubicBezTo>
                  <a:pt x="4656136" y="54035"/>
                  <a:pt x="4656136" y="54035"/>
                  <a:pt x="4656136" y="1904380"/>
                </a:cubicBezTo>
                <a:cubicBezTo>
                  <a:pt x="4656136" y="2153465"/>
                  <a:pt x="4627140" y="2319521"/>
                  <a:pt x="4507201" y="2459220"/>
                </a:cubicBezTo>
                <a:cubicBezTo>
                  <a:pt x="4405714" y="2577832"/>
                  <a:pt x="4239645" y="2646363"/>
                  <a:pt x="3981314" y="2646363"/>
                </a:cubicBezTo>
                <a:cubicBezTo>
                  <a:pt x="3726938" y="2646363"/>
                  <a:pt x="3559550" y="2581786"/>
                  <a:pt x="3447519" y="2459220"/>
                </a:cubicBezTo>
                <a:cubicBezTo>
                  <a:pt x="3340760" y="2341926"/>
                  <a:pt x="3305174" y="2173233"/>
                  <a:pt x="3305174" y="1904380"/>
                </a:cubicBezTo>
                <a:cubicBezTo>
                  <a:pt x="3305174" y="1904380"/>
                  <a:pt x="3305174" y="1904380"/>
                  <a:pt x="3305174" y="54035"/>
                </a:cubicBezTo>
                <a:cubicBezTo>
                  <a:pt x="3305174" y="34266"/>
                  <a:pt x="3310446" y="22405"/>
                  <a:pt x="3318354" y="14497"/>
                </a:cubicBezTo>
                <a:cubicBezTo>
                  <a:pt x="3327580" y="5272"/>
                  <a:pt x="3339442" y="0"/>
                  <a:pt x="3359213" y="0"/>
                </a:cubicBezTo>
                <a:close/>
              </a:path>
            </a:pathLst>
          </a:custGeom>
          <a:solidFill>
            <a:srgbClr val="00873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AF062B26-8169-4B93-8FD8-CFDB0855A9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CA59923C-6F09-424E-AF1E-AC62326A9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4C299FA2-BF46-4410-B2CD-E3C80B7A9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V="1"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Bottom bar">
            <a:extLst>
              <a:ext uri="{FF2B5EF4-FFF2-40B4-BE49-F238E27FC236}">
                <a16:creationId xmlns:a16="http://schemas.microsoft.com/office/drawing/2014/main" id="{495865CE-5BE9-4122-8AB8-48E534DD88F7}"/>
              </a:ext>
            </a:extLst>
          </p:cNvPr>
          <p:cNvSpPr/>
          <p:nvPr userDrawn="1"/>
        </p:nvSpPr>
        <p:spPr bwMode="auto">
          <a:xfrm>
            <a:off x="0" y="6541200"/>
            <a:ext cx="12193200" cy="316800"/>
          </a:xfrm>
          <a:prstGeom prst="rect">
            <a:avLst/>
          </a:prstGeom>
          <a:solidFill>
            <a:srgbClr val="008737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rgbClr val="FFFFFF"/>
              </a:solidFill>
              <a:effectLst/>
              <a:latin typeface="+mn-lt"/>
              <a:ea typeface="ＭＳ Ｐゴシック" pitchFamily="-80" charset="-128"/>
            </a:endParaRPr>
          </a:p>
        </p:txBody>
      </p:sp>
      <p:sp>
        <p:nvSpPr>
          <p:cNvPr id="12" name="Top bar">
            <a:extLst>
              <a:ext uri="{FF2B5EF4-FFF2-40B4-BE49-F238E27FC236}">
                <a16:creationId xmlns:a16="http://schemas.microsoft.com/office/drawing/2014/main" id="{0D436479-94F3-475C-8F8D-D3CDC81793FD}"/>
              </a:ext>
            </a:extLst>
          </p:cNvPr>
          <p:cNvSpPr/>
          <p:nvPr userDrawn="1"/>
        </p:nvSpPr>
        <p:spPr bwMode="auto">
          <a:xfrm>
            <a:off x="0" y="0"/>
            <a:ext cx="12193200" cy="50400"/>
          </a:xfrm>
          <a:prstGeom prst="rect">
            <a:avLst/>
          </a:prstGeom>
          <a:solidFill>
            <a:srgbClr val="008737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rgbClr val="FFFFFF"/>
              </a:solidFill>
              <a:effectLst/>
              <a:latin typeface="+mn-lt"/>
              <a:ea typeface="ＭＳ Ｐゴシック" pitchFamily="-8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963761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Click</a:t>
            </a:r>
            <a:r>
              <a:rPr lang="en-GB" dirty="0"/>
              <a:t> to </a:t>
            </a:r>
            <a:r>
              <a:rPr lang="en-GB" dirty="0" err="1"/>
              <a:t>edit</a:t>
            </a:r>
            <a:r>
              <a:rPr lang="en-GB" dirty="0"/>
              <a:t> Master </a:t>
            </a:r>
            <a:r>
              <a:rPr lang="en-GB" dirty="0" err="1"/>
              <a:t>title</a:t>
            </a:r>
            <a:r>
              <a:rPr lang="en-GB" dirty="0"/>
              <a:t>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Edit Master </a:t>
            </a:r>
            <a:r>
              <a:rPr lang="en-GB" dirty="0" err="1"/>
              <a:t>text</a:t>
            </a:r>
            <a:r>
              <a:rPr lang="en-GB" dirty="0"/>
              <a:t> styles</a:t>
            </a:r>
            <a:endParaRPr lang="en-GB"/>
          </a:p>
          <a:p>
            <a:pPr lvl="1"/>
            <a:r>
              <a:rPr lang="en-GB" dirty="0"/>
              <a:t>Second </a:t>
            </a:r>
            <a:r>
              <a:rPr lang="en-GB" dirty="0" err="1"/>
              <a:t>level</a:t>
            </a:r>
            <a:endParaRPr lang="en-GB" dirty="0"/>
          </a:p>
          <a:p>
            <a:pPr lvl="2"/>
            <a:r>
              <a:rPr lang="en-GB" dirty="0"/>
              <a:t>Third </a:t>
            </a:r>
            <a:r>
              <a:rPr lang="en-GB" dirty="0" err="1"/>
              <a:t>level</a:t>
            </a:r>
            <a:endParaRPr lang="en-GB" dirty="0"/>
          </a:p>
          <a:p>
            <a:pPr lvl="3"/>
            <a:r>
              <a:rPr lang="en-GB" dirty="0" err="1"/>
              <a:t>Fourth</a:t>
            </a:r>
            <a:r>
              <a:rPr lang="en-GB" dirty="0"/>
              <a:t> </a:t>
            </a:r>
            <a:r>
              <a:rPr lang="en-GB" dirty="0" err="1"/>
              <a:t>level</a:t>
            </a:r>
            <a:endParaRPr lang="en-GB" dirty="0"/>
          </a:p>
          <a:p>
            <a:pPr lvl="4"/>
            <a:r>
              <a:rPr lang="en-GB" dirty="0"/>
              <a:t>Fifth </a:t>
            </a:r>
            <a:r>
              <a:rPr lang="en-GB" dirty="0" err="1"/>
              <a:t>level</a:t>
            </a:r>
            <a:endParaRPr lang="en-GB" dirty="0"/>
          </a:p>
        </p:txBody>
      </p:sp>
      <p:sp>
        <p:nvSpPr>
          <p:cNvPr id="4" name="Date_CustomB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18 December 2018</a:t>
            </a:r>
          </a:p>
        </p:txBody>
      </p:sp>
      <p:sp>
        <p:nvSpPr>
          <p:cNvPr id="5" name="FLD_Presentation 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3202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9859" y="3545117"/>
            <a:ext cx="10840028" cy="2706458"/>
          </a:xfrm>
        </p:spPr>
        <p:txBody>
          <a:bodyPr anchor="t" anchorCtr="0"/>
          <a:lstStyle>
            <a:lvl1pPr>
              <a:lnSpc>
                <a:spcPct val="93000"/>
              </a:lnSpc>
              <a:defRPr sz="8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/>
              <a:t>Click to edit Master title style</a:t>
            </a:r>
            <a:endParaRPr lang="en-GB" noProof="0" dirty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7072" y="1704975"/>
            <a:ext cx="10840028" cy="1660654"/>
          </a:xfrm>
        </p:spPr>
        <p:txBody>
          <a:bodyPr anchor="b" anchorCtr="0"/>
          <a:lstStyle>
            <a:lvl1pPr marL="0" indent="0">
              <a:lnSpc>
                <a:spcPct val="110000"/>
              </a:lnSpc>
              <a:spcBef>
                <a:spcPts val="0"/>
              </a:spcBef>
              <a:buFontTx/>
              <a:buNone/>
              <a:defRPr sz="3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/>
              <a:t>Click to edit Master subtitle style</a:t>
            </a:r>
            <a:endParaRPr lang="en-GB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346B4F-F02C-40EC-9B70-932B18214C6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67EB69-BB5A-407E-BF0A-1CB9B24506D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59193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156" userDrawn="1">
          <p15:clr>
            <a:srgbClr val="F26B43"/>
          </p15:clr>
        </p15:guide>
        <p15:guide id="2" pos="6984" userDrawn="1">
          <p15:clr>
            <a:srgbClr val="F26B43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48A0E3C-0CE1-4BBF-A912-5A81BF3B7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FCA8860-CDAD-4F91-9292-2B11655C19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C7A21B-9B48-4777-BF0D-9FB95719C2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77740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984" userDrawn="1">
          <p15:clr>
            <a:srgbClr val="F26B43"/>
          </p15:clr>
        </p15:guide>
        <p15:guide id="2" pos="1117" userDrawn="1">
          <p15:clr>
            <a:srgbClr val="F26B43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5EB1D5E1-0C4E-4A74-BE37-26307F7E2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726" y="426127"/>
            <a:ext cx="9312374" cy="972716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74800" y="1706399"/>
            <a:ext cx="4410177" cy="45468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78001" y="1706399"/>
            <a:ext cx="4409100" cy="45468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2499420-B0E8-4C8A-8C00-E21262271A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3EE7F0E-E606-41AC-BBBF-B5AECB1112E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46021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118">
          <p15:clr>
            <a:srgbClr val="F26B43"/>
          </p15:clr>
        </p15:guide>
        <p15:guide id="2" pos="3896">
          <p15:clr>
            <a:srgbClr val="F26B43"/>
          </p15:clr>
        </p15:guide>
        <p15:guide id="3" pos="4205">
          <p15:clr>
            <a:srgbClr val="F26B43"/>
          </p15:clr>
        </p15:guide>
        <p15:guide id="4" pos="6984">
          <p15:clr>
            <a:srgbClr val="F26B43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tw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90A2595F-A737-4D92-946C-EC0BBF885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726" y="426127"/>
            <a:ext cx="6048672" cy="972716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4726" y="1706328"/>
            <a:ext cx="6048672" cy="4545578"/>
          </a:xfrm>
        </p:spPr>
        <p:txBody>
          <a:bodyPr/>
          <a:lstStyle/>
          <a:p>
            <a:pPr lvl="0"/>
            <a:r>
              <a:rPr lang="en-GB"/>
              <a:t>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65D29D0-EA4F-4318-8A82-6C2B200A712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31213" y="849734"/>
            <a:ext cx="3859200" cy="25056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en-GB" dirty="0"/>
              <a:t>Click the placeholder and paste image via Skyfish icon</a:t>
            </a:r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5B8511D-E10E-40C3-82A6-3DCDC97CF6C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31213" y="3563718"/>
            <a:ext cx="3859200" cy="25056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en-GB" dirty="0"/>
              <a:t>Click the placeholder and paste image via Skyfish icon</a:t>
            </a:r>
            <a:endParaRPr lang="en-GB"/>
          </a:p>
          <a:p>
            <a:endParaRPr lang="en-GB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2986237-C7E2-4498-82A4-361A340A650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664EEF-2B63-484E-803A-4FCD66F243A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26707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927" userDrawn="1">
          <p15:clr>
            <a:srgbClr val="F26B43"/>
          </p15:clr>
        </p15:guide>
        <p15:guide id="2" pos="5247" userDrawn="1">
          <p15:clr>
            <a:srgbClr val="F26B43"/>
          </p15:clr>
        </p15:guide>
        <p15:guide id="3" pos="1117" userDrawn="1">
          <p15:clr>
            <a:srgbClr val="F26B43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92213382-11A1-48CE-B0A0-D8A7D2686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1360" y="426127"/>
            <a:ext cx="6865740" cy="972716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1360" y="1706328"/>
            <a:ext cx="6865740" cy="4545578"/>
          </a:xfrm>
        </p:spPr>
        <p:txBody>
          <a:bodyPr/>
          <a:lstStyle/>
          <a:p>
            <a:pPr lvl="0"/>
            <a:r>
              <a:rPr lang="en-GB"/>
              <a:t>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65D29D0-EA4F-4318-8A82-6C2B200A712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1314523"/>
            <a:ext cx="3708000" cy="24552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en-GB" dirty="0"/>
              <a:t>Click the placeholder and paste image via Skyfish icon</a:t>
            </a:r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5B8511D-E10E-40C3-82A6-3DCDC97CF6C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" y="3968153"/>
            <a:ext cx="3708000" cy="24552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en-GB" dirty="0"/>
              <a:t>Click the placeholder and paste image via Skyfish icon</a:t>
            </a:r>
            <a:endParaRPr lang="en-GB"/>
          </a:p>
          <a:p>
            <a:endParaRPr lang="en-GB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E26B732-1A52-4AA9-89FC-8FC5439E40D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25D0DC-E43F-43DA-AA0F-C0C54C8939F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3562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984" userDrawn="1">
          <p15:clr>
            <a:srgbClr val="F26B43"/>
          </p15:clr>
        </p15:guide>
        <p15:guide id="2" pos="2660" userDrawn="1">
          <p15:clr>
            <a:srgbClr val="F26B43"/>
          </p15:clr>
        </p15:guide>
        <p15:guide id="3" pos="2335" userDrawn="1">
          <p15:clr>
            <a:srgbClr val="F26B43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953C3-F3F7-4638-96F8-7CF20CB55E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7650" y="980727"/>
            <a:ext cx="3740400" cy="418115"/>
          </a:xfrm>
        </p:spPr>
        <p:txBody>
          <a:bodyPr/>
          <a:lstStyle>
            <a:lvl1pPr>
              <a:defRPr sz="2400"/>
            </a:lvl1pPr>
          </a:lstStyle>
          <a:p>
            <a:r>
              <a:rPr lang="en-GB" dirty="0"/>
              <a:t>Click to add title one line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C0DB591-4602-46B3-B1C3-1E64148AB9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650" y="4407150"/>
            <a:ext cx="3740400" cy="1844425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 dirty="0"/>
              <a:t>Edit Master text styles</a:t>
            </a:r>
            <a:endParaRPr lang="en-GB"/>
          </a:p>
          <a:p>
            <a:pPr lvl="1"/>
            <a:r>
              <a:rPr lang="en-GB" dirty="0"/>
              <a:t>Second level</a:t>
            </a:r>
            <a:endParaRPr lang="en-GB"/>
          </a:p>
          <a:p>
            <a:pPr lvl="2"/>
            <a:r>
              <a:rPr lang="en-GB" dirty="0"/>
              <a:t>Third level</a:t>
            </a:r>
            <a:endParaRPr lang="en-GB"/>
          </a:p>
          <a:p>
            <a:pPr lvl="3"/>
            <a:r>
              <a:rPr lang="en-GB" dirty="0"/>
              <a:t>Fourth level</a:t>
            </a:r>
            <a:endParaRPr lang="en-GB"/>
          </a:p>
          <a:p>
            <a:pPr lvl="4"/>
            <a:r>
              <a:rPr lang="en-GB" dirty="0"/>
              <a:t>Fifth level</a:t>
            </a:r>
            <a:endParaRPr lang="en-GB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8416079-1CFC-426F-A6ED-5AB355FC545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22750" y="979200"/>
            <a:ext cx="3740400" cy="417767"/>
          </a:xfrm>
        </p:spPr>
        <p:txBody>
          <a:bodyPr anchor="b" anchorCtr="0"/>
          <a:lstStyle>
            <a:lvl1pPr marL="0" indent="0">
              <a:buNone/>
              <a:defRPr sz="2400" b="1"/>
            </a:lvl1pPr>
            <a:lvl2pPr marL="0" indent="0">
              <a:buNone/>
              <a:defRPr sz="2400" b="1"/>
            </a:lvl2pPr>
            <a:lvl3pPr marL="0" indent="0">
              <a:buNone/>
              <a:defRPr sz="2400" b="1"/>
            </a:lvl3pPr>
            <a:lvl4pPr marL="0" indent="0">
              <a:buNone/>
              <a:defRPr sz="2400" b="1"/>
            </a:lvl4pPr>
            <a:lvl5pPr marL="0" indent="0">
              <a:buNone/>
              <a:defRPr sz="2400" b="1"/>
            </a:lvl5pPr>
          </a:lstStyle>
          <a:p>
            <a:pPr lvl="0"/>
            <a:r>
              <a:rPr lang="en-GB" dirty="0"/>
              <a:t>Click to add title one line</a:t>
            </a:r>
            <a:endParaRPr lang="en-GB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D358873C-68BF-4E89-B536-B3248F2B25FE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222750" y="4406899"/>
            <a:ext cx="3740401" cy="1844675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 dirty="0"/>
              <a:t>Edit Master text styles</a:t>
            </a:r>
            <a:endParaRPr lang="en-GB"/>
          </a:p>
          <a:p>
            <a:pPr lvl="1"/>
            <a:r>
              <a:rPr lang="en-GB" dirty="0"/>
              <a:t>Second level</a:t>
            </a:r>
            <a:endParaRPr lang="en-GB"/>
          </a:p>
          <a:p>
            <a:pPr lvl="2"/>
            <a:r>
              <a:rPr lang="en-GB" dirty="0"/>
              <a:t>Third level</a:t>
            </a:r>
            <a:endParaRPr lang="en-GB"/>
          </a:p>
          <a:p>
            <a:pPr lvl="3"/>
            <a:r>
              <a:rPr lang="en-GB" dirty="0"/>
              <a:t>Fourth level</a:t>
            </a:r>
            <a:endParaRPr lang="en-GB"/>
          </a:p>
          <a:p>
            <a:pPr lvl="4"/>
            <a:r>
              <a:rPr lang="en-GB" dirty="0"/>
              <a:t>Fifth level</a:t>
            </a:r>
            <a:endParaRPr lang="en-GB"/>
          </a:p>
          <a:p>
            <a:pPr lvl="5"/>
            <a:endParaRPr lang="en-GB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69A0E900-1FE2-4CC1-B435-93F3A118935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97850" y="979200"/>
            <a:ext cx="3740400" cy="417767"/>
          </a:xfrm>
        </p:spPr>
        <p:txBody>
          <a:bodyPr anchor="b" anchorCtr="0"/>
          <a:lstStyle>
            <a:lvl1pPr marL="0" indent="0">
              <a:buNone/>
              <a:defRPr sz="2400" b="1"/>
            </a:lvl1pPr>
            <a:lvl2pPr marL="0" indent="0">
              <a:buNone/>
              <a:defRPr sz="2400" b="1"/>
            </a:lvl2pPr>
            <a:lvl3pPr marL="0" indent="0">
              <a:buNone/>
              <a:defRPr sz="2400" b="1"/>
            </a:lvl3pPr>
            <a:lvl4pPr marL="0" indent="0">
              <a:buNone/>
              <a:defRPr sz="2400" b="1"/>
            </a:lvl4pPr>
            <a:lvl5pPr marL="0" indent="0">
              <a:buNone/>
              <a:defRPr sz="2400" b="1"/>
            </a:lvl5pPr>
          </a:lstStyle>
          <a:p>
            <a:pPr lvl="0"/>
            <a:r>
              <a:rPr lang="en-GB" dirty="0"/>
              <a:t>Click to add title one line</a:t>
            </a:r>
            <a:endParaRPr lang="en-GB"/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E094886A-F110-4851-B1DA-8DFC40D509F8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97850" y="4406899"/>
            <a:ext cx="3740400" cy="1844675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 dirty="0"/>
              <a:t>Edit Master text styles</a:t>
            </a:r>
            <a:endParaRPr lang="en-GB"/>
          </a:p>
          <a:p>
            <a:pPr lvl="1"/>
            <a:r>
              <a:rPr lang="en-GB" dirty="0"/>
              <a:t>Second level</a:t>
            </a:r>
            <a:endParaRPr lang="en-GB"/>
          </a:p>
          <a:p>
            <a:pPr lvl="2"/>
            <a:r>
              <a:rPr lang="en-GB" dirty="0"/>
              <a:t>Third level</a:t>
            </a:r>
            <a:endParaRPr lang="en-GB"/>
          </a:p>
          <a:p>
            <a:pPr lvl="3"/>
            <a:r>
              <a:rPr lang="en-GB" dirty="0"/>
              <a:t>Fourth level</a:t>
            </a:r>
            <a:endParaRPr lang="en-GB"/>
          </a:p>
          <a:p>
            <a:pPr lvl="4"/>
            <a:r>
              <a:rPr lang="en-GB" dirty="0"/>
              <a:t>Fifth level</a:t>
            </a:r>
            <a:endParaRPr lang="en-GB"/>
          </a:p>
          <a:p>
            <a:pPr lvl="5"/>
            <a:endParaRPr lang="en-GB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1B02311-54A6-4455-B615-BBCA0DA742E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47650" y="1546282"/>
            <a:ext cx="3740400" cy="26640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en-GB" dirty="0"/>
              <a:t>Click the placeholder and paste image via Skyfish icon</a:t>
            </a:r>
            <a:endParaRPr lang="en-GB"/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710A5827-3485-49A0-81F0-FF89EE34B804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23149" y="1548581"/>
            <a:ext cx="3740400" cy="26640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en-GB" dirty="0"/>
              <a:t>Click the placeholder and paste image via Skyfish icon</a:t>
            </a:r>
            <a:endParaRPr lang="en-GB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E27B0558-FCB8-4A55-9BA9-182DFF0387F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198648" y="1546282"/>
            <a:ext cx="3740400" cy="26640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en-GB" dirty="0"/>
              <a:t>Click the placeholder and paste image via Skyfish icon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346B4F-F02C-40EC-9B70-932B18214C6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67EB69-BB5A-407E-BF0A-1CB9B24506D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63740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156">
          <p15:clr>
            <a:srgbClr val="F26B43"/>
          </p15:clr>
        </p15:guide>
        <p15:guide id="2" pos="7522" userDrawn="1">
          <p15:clr>
            <a:srgbClr val="F26B43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297DEAA-3B7B-49C7-8C28-3F21F36A9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1F74546-9D06-4CF7-806D-E04B043BF5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F53AB3-8AAF-469F-AD3F-AE5E1A39D7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8455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117" userDrawn="1">
          <p15:clr>
            <a:srgbClr val="F26B43"/>
          </p15:clr>
        </p15:guide>
        <p15:guide id="2" pos="6984" userDrawn="1">
          <p15:clr>
            <a:srgbClr val="F26B43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 og foo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E75ABF-082F-4A38-B952-09157E37A8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A39F3A-7714-4FD6-9132-D60FFA220D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9264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Logo color">
            <a:extLst>
              <a:ext uri="{FF2B5EF4-FFF2-40B4-BE49-F238E27FC236}">
                <a16:creationId xmlns:a16="http://schemas.microsoft.com/office/drawing/2014/main" id="{ADC92552-7939-46C1-AAFE-B97F51EBFFE9}"/>
              </a:ext>
            </a:extLst>
          </p:cNvPr>
          <p:cNvSpPr>
            <a:spLocks noChangeAspect="1"/>
          </p:cNvSpPr>
          <p:nvPr userDrawn="1">
            <p:custDataLst>
              <p:tags r:id="rId14"/>
            </p:custDataLst>
          </p:nvPr>
        </p:nvSpPr>
        <p:spPr bwMode="auto">
          <a:xfrm>
            <a:off x="252000" y="252000"/>
            <a:ext cx="419611" cy="612000"/>
          </a:xfrm>
          <a:custGeom>
            <a:avLst/>
            <a:gdLst>
              <a:gd name="connsiteX0" fmla="*/ 1050029 w 4933949"/>
              <a:gd name="connsiteY0" fmla="*/ 6094413 h 7196138"/>
              <a:gd name="connsiteX1" fmla="*/ 3883920 w 4933949"/>
              <a:gd name="connsiteY1" fmla="*/ 6094413 h 7196138"/>
              <a:gd name="connsiteX2" fmla="*/ 4933949 w 4933949"/>
              <a:gd name="connsiteY2" fmla="*/ 6645934 h 7196138"/>
              <a:gd name="connsiteX3" fmla="*/ 3883920 w 4933949"/>
              <a:gd name="connsiteY3" fmla="*/ 7196138 h 7196138"/>
              <a:gd name="connsiteX4" fmla="*/ 1050029 w 4933949"/>
              <a:gd name="connsiteY4" fmla="*/ 7196138 h 7196138"/>
              <a:gd name="connsiteX5" fmla="*/ 0 w 4933949"/>
              <a:gd name="connsiteY5" fmla="*/ 6645934 h 7196138"/>
              <a:gd name="connsiteX6" fmla="*/ 1050029 w 4933949"/>
              <a:gd name="connsiteY6" fmla="*/ 6094413 h 7196138"/>
              <a:gd name="connsiteX7" fmla="*/ 1050029 w 4933949"/>
              <a:gd name="connsiteY7" fmla="*/ 4730750 h 7196138"/>
              <a:gd name="connsiteX8" fmla="*/ 3883920 w 4933949"/>
              <a:gd name="connsiteY8" fmla="*/ 4730750 h 7196138"/>
              <a:gd name="connsiteX9" fmla="*/ 4933949 w 4933949"/>
              <a:gd name="connsiteY9" fmla="*/ 5283066 h 7196138"/>
              <a:gd name="connsiteX10" fmla="*/ 3883920 w 4933949"/>
              <a:gd name="connsiteY10" fmla="*/ 5834063 h 7196138"/>
              <a:gd name="connsiteX11" fmla="*/ 1050029 w 4933949"/>
              <a:gd name="connsiteY11" fmla="*/ 5834063 h 7196138"/>
              <a:gd name="connsiteX12" fmla="*/ 0 w 4933949"/>
              <a:gd name="connsiteY12" fmla="*/ 5283066 h 7196138"/>
              <a:gd name="connsiteX13" fmla="*/ 1050029 w 4933949"/>
              <a:gd name="connsiteY13" fmla="*/ 4730750 h 7196138"/>
              <a:gd name="connsiteX14" fmla="*/ 1050029 w 4933949"/>
              <a:gd name="connsiteY14" fmla="*/ 3368675 h 7196138"/>
              <a:gd name="connsiteX15" fmla="*/ 3883920 w 4933949"/>
              <a:gd name="connsiteY15" fmla="*/ 3368675 h 7196138"/>
              <a:gd name="connsiteX16" fmla="*/ 4933949 w 4933949"/>
              <a:gd name="connsiteY16" fmla="*/ 3920991 h 7196138"/>
              <a:gd name="connsiteX17" fmla="*/ 3883920 w 4933949"/>
              <a:gd name="connsiteY17" fmla="*/ 4471988 h 7196138"/>
              <a:gd name="connsiteX18" fmla="*/ 1050029 w 4933949"/>
              <a:gd name="connsiteY18" fmla="*/ 4471988 h 7196138"/>
              <a:gd name="connsiteX19" fmla="*/ 0 w 4933949"/>
              <a:gd name="connsiteY19" fmla="*/ 3920991 h 7196138"/>
              <a:gd name="connsiteX20" fmla="*/ 1050029 w 4933949"/>
              <a:gd name="connsiteY20" fmla="*/ 3368675 h 7196138"/>
              <a:gd name="connsiteX21" fmla="*/ 678543 w 4933949"/>
              <a:gd name="connsiteY21" fmla="*/ 305710 h 7196138"/>
              <a:gd name="connsiteX22" fmla="*/ 678543 w 4933949"/>
              <a:gd name="connsiteY22" fmla="*/ 2307316 h 7196138"/>
              <a:gd name="connsiteX23" fmla="*/ 909109 w 4933949"/>
              <a:gd name="connsiteY23" fmla="*/ 2307316 h 7196138"/>
              <a:gd name="connsiteX24" fmla="*/ 1119911 w 4933949"/>
              <a:gd name="connsiteY24" fmla="*/ 2234842 h 7196138"/>
              <a:gd name="connsiteX25" fmla="*/ 1198962 w 4933949"/>
              <a:gd name="connsiteY25" fmla="*/ 1615517 h 7196138"/>
              <a:gd name="connsiteX26" fmla="*/ 1198962 w 4933949"/>
              <a:gd name="connsiteY26" fmla="*/ 996191 h 7196138"/>
              <a:gd name="connsiteX27" fmla="*/ 1119911 w 4933949"/>
              <a:gd name="connsiteY27" fmla="*/ 378184 h 7196138"/>
              <a:gd name="connsiteX28" fmla="*/ 909109 w 4933949"/>
              <a:gd name="connsiteY28" fmla="*/ 305710 h 7196138"/>
              <a:gd name="connsiteX29" fmla="*/ 678543 w 4933949"/>
              <a:gd name="connsiteY29" fmla="*/ 305710 h 7196138"/>
              <a:gd name="connsiteX30" fmla="*/ 1842869 w 4933949"/>
              <a:gd name="connsiteY30" fmla="*/ 0 h 7196138"/>
              <a:gd name="connsiteX31" fmla="*/ 3073618 w 4933949"/>
              <a:gd name="connsiteY31" fmla="*/ 0 h 7196138"/>
              <a:gd name="connsiteX32" fmla="*/ 3114467 w 4933949"/>
              <a:gd name="connsiteY32" fmla="*/ 14495 h 7196138"/>
              <a:gd name="connsiteX33" fmla="*/ 3128962 w 4933949"/>
              <a:gd name="connsiteY33" fmla="*/ 54027 h 7196138"/>
              <a:gd name="connsiteX34" fmla="*/ 3128962 w 4933949"/>
              <a:gd name="connsiteY34" fmla="*/ 275402 h 7196138"/>
              <a:gd name="connsiteX35" fmla="*/ 3114467 w 4933949"/>
              <a:gd name="connsiteY35" fmla="*/ 314934 h 7196138"/>
              <a:gd name="connsiteX36" fmla="*/ 3073618 w 4933949"/>
              <a:gd name="connsiteY36" fmla="*/ 329429 h 7196138"/>
              <a:gd name="connsiteX37" fmla="*/ 2679620 w 4933949"/>
              <a:gd name="connsiteY37" fmla="*/ 329429 h 7196138"/>
              <a:gd name="connsiteX38" fmla="*/ 2679620 w 4933949"/>
              <a:gd name="connsiteY38" fmla="*/ 2558999 h 7196138"/>
              <a:gd name="connsiteX39" fmla="*/ 2665125 w 4933949"/>
              <a:gd name="connsiteY39" fmla="*/ 2598530 h 7196138"/>
              <a:gd name="connsiteX40" fmla="*/ 2625594 w 4933949"/>
              <a:gd name="connsiteY40" fmla="*/ 2613025 h 7196138"/>
              <a:gd name="connsiteX41" fmla="*/ 2290893 w 4933949"/>
              <a:gd name="connsiteY41" fmla="*/ 2613025 h 7196138"/>
              <a:gd name="connsiteX42" fmla="*/ 2250044 w 4933949"/>
              <a:gd name="connsiteY42" fmla="*/ 2598530 h 7196138"/>
              <a:gd name="connsiteX43" fmla="*/ 2235549 w 4933949"/>
              <a:gd name="connsiteY43" fmla="*/ 2558999 h 7196138"/>
              <a:gd name="connsiteX44" fmla="*/ 2235549 w 4933949"/>
              <a:gd name="connsiteY44" fmla="*/ 329429 h 7196138"/>
              <a:gd name="connsiteX45" fmla="*/ 1842869 w 4933949"/>
              <a:gd name="connsiteY45" fmla="*/ 329429 h 7196138"/>
              <a:gd name="connsiteX46" fmla="*/ 1802020 w 4933949"/>
              <a:gd name="connsiteY46" fmla="*/ 314934 h 7196138"/>
              <a:gd name="connsiteX47" fmla="*/ 1787525 w 4933949"/>
              <a:gd name="connsiteY47" fmla="*/ 275402 h 7196138"/>
              <a:gd name="connsiteX48" fmla="*/ 1787525 w 4933949"/>
              <a:gd name="connsiteY48" fmla="*/ 54027 h 7196138"/>
              <a:gd name="connsiteX49" fmla="*/ 1802020 w 4933949"/>
              <a:gd name="connsiteY49" fmla="*/ 14495 h 7196138"/>
              <a:gd name="connsiteX50" fmla="*/ 1842869 w 4933949"/>
              <a:gd name="connsiteY50" fmla="*/ 0 h 7196138"/>
              <a:gd name="connsiteX51" fmla="*/ 317544 w 4933949"/>
              <a:gd name="connsiteY51" fmla="*/ 0 h 7196138"/>
              <a:gd name="connsiteX52" fmla="*/ 972349 w 4933949"/>
              <a:gd name="connsiteY52" fmla="*/ 0 h 7196138"/>
              <a:gd name="connsiteX53" fmla="*/ 1476958 w 4933949"/>
              <a:gd name="connsiteY53" fmla="*/ 179209 h 7196138"/>
              <a:gd name="connsiteX54" fmla="*/ 1619250 w 4933949"/>
              <a:gd name="connsiteY54" fmla="*/ 1025181 h 7196138"/>
              <a:gd name="connsiteX55" fmla="*/ 1619250 w 4933949"/>
              <a:gd name="connsiteY55" fmla="*/ 1587845 h 7196138"/>
              <a:gd name="connsiteX56" fmla="*/ 1476958 w 4933949"/>
              <a:gd name="connsiteY56" fmla="*/ 2433816 h 7196138"/>
              <a:gd name="connsiteX57" fmla="*/ 972349 w 4933949"/>
              <a:gd name="connsiteY57" fmla="*/ 2613025 h 7196138"/>
              <a:gd name="connsiteX58" fmla="*/ 317544 w 4933949"/>
              <a:gd name="connsiteY58" fmla="*/ 2613025 h 7196138"/>
              <a:gd name="connsiteX59" fmla="*/ 278018 w 4933949"/>
              <a:gd name="connsiteY59" fmla="*/ 2598530 h 7196138"/>
              <a:gd name="connsiteX60" fmla="*/ 263525 w 4933949"/>
              <a:gd name="connsiteY60" fmla="*/ 2558999 h 7196138"/>
              <a:gd name="connsiteX61" fmla="*/ 263525 w 4933949"/>
              <a:gd name="connsiteY61" fmla="*/ 54027 h 7196138"/>
              <a:gd name="connsiteX62" fmla="*/ 278018 w 4933949"/>
              <a:gd name="connsiteY62" fmla="*/ 14495 h 7196138"/>
              <a:gd name="connsiteX63" fmla="*/ 317544 w 4933949"/>
              <a:gd name="connsiteY63" fmla="*/ 0 h 7196138"/>
              <a:gd name="connsiteX64" fmla="*/ 3359213 w 4933949"/>
              <a:gd name="connsiteY64" fmla="*/ 0 h 7196138"/>
              <a:gd name="connsiteX65" fmla="*/ 3664991 w 4933949"/>
              <a:gd name="connsiteY65" fmla="*/ 0 h 7196138"/>
              <a:gd name="connsiteX66" fmla="*/ 3705850 w 4933949"/>
              <a:gd name="connsiteY66" fmla="*/ 14497 h 7196138"/>
              <a:gd name="connsiteX67" fmla="*/ 3720348 w 4933949"/>
              <a:gd name="connsiteY67" fmla="*/ 54035 h 7196138"/>
              <a:gd name="connsiteX68" fmla="*/ 3720348 w 4933949"/>
              <a:gd name="connsiteY68" fmla="*/ 1903062 h 7196138"/>
              <a:gd name="connsiteX69" fmla="*/ 3798111 w 4933949"/>
              <a:gd name="connsiteY69" fmla="*/ 2279984 h 7196138"/>
              <a:gd name="connsiteX70" fmla="*/ 3976042 w 4933949"/>
              <a:gd name="connsiteY70" fmla="*/ 2349833 h 7196138"/>
              <a:gd name="connsiteX71" fmla="*/ 4163200 w 4933949"/>
              <a:gd name="connsiteY71" fmla="*/ 2279984 h 7196138"/>
              <a:gd name="connsiteX72" fmla="*/ 4240963 w 4933949"/>
              <a:gd name="connsiteY72" fmla="*/ 1903062 h 7196138"/>
              <a:gd name="connsiteX73" fmla="*/ 4240963 w 4933949"/>
              <a:gd name="connsiteY73" fmla="*/ 54035 h 7196138"/>
              <a:gd name="connsiteX74" fmla="*/ 4255461 w 4933949"/>
              <a:gd name="connsiteY74" fmla="*/ 14497 h 7196138"/>
              <a:gd name="connsiteX75" fmla="*/ 4295001 w 4933949"/>
              <a:gd name="connsiteY75" fmla="*/ 0 h 7196138"/>
              <a:gd name="connsiteX76" fmla="*/ 4602098 w 4933949"/>
              <a:gd name="connsiteY76" fmla="*/ 0 h 7196138"/>
              <a:gd name="connsiteX77" fmla="*/ 4641638 w 4933949"/>
              <a:gd name="connsiteY77" fmla="*/ 14497 h 7196138"/>
              <a:gd name="connsiteX78" fmla="*/ 4656136 w 4933949"/>
              <a:gd name="connsiteY78" fmla="*/ 54035 h 7196138"/>
              <a:gd name="connsiteX79" fmla="*/ 4656136 w 4933949"/>
              <a:gd name="connsiteY79" fmla="*/ 1904380 h 7196138"/>
              <a:gd name="connsiteX80" fmla="*/ 4507201 w 4933949"/>
              <a:gd name="connsiteY80" fmla="*/ 2459220 h 7196138"/>
              <a:gd name="connsiteX81" fmla="*/ 3981314 w 4933949"/>
              <a:gd name="connsiteY81" fmla="*/ 2646363 h 7196138"/>
              <a:gd name="connsiteX82" fmla="*/ 3447519 w 4933949"/>
              <a:gd name="connsiteY82" fmla="*/ 2459220 h 7196138"/>
              <a:gd name="connsiteX83" fmla="*/ 3305174 w 4933949"/>
              <a:gd name="connsiteY83" fmla="*/ 1904380 h 7196138"/>
              <a:gd name="connsiteX84" fmla="*/ 3305174 w 4933949"/>
              <a:gd name="connsiteY84" fmla="*/ 54035 h 7196138"/>
              <a:gd name="connsiteX85" fmla="*/ 3318354 w 4933949"/>
              <a:gd name="connsiteY85" fmla="*/ 14497 h 7196138"/>
              <a:gd name="connsiteX86" fmla="*/ 3359213 w 4933949"/>
              <a:gd name="connsiteY86" fmla="*/ 0 h 7196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4933949" h="7196138">
                <a:moveTo>
                  <a:pt x="1050029" y="6094413"/>
                </a:moveTo>
                <a:cubicBezTo>
                  <a:pt x="2409664" y="6623557"/>
                  <a:pt x="2524285" y="6623557"/>
                  <a:pt x="3883920" y="6094413"/>
                </a:cubicBezTo>
                <a:cubicBezTo>
                  <a:pt x="3883920" y="6094413"/>
                  <a:pt x="3883920" y="6094413"/>
                  <a:pt x="4933949" y="6645934"/>
                </a:cubicBezTo>
                <a:cubicBezTo>
                  <a:pt x="4933949" y="6645934"/>
                  <a:pt x="4933949" y="6645934"/>
                  <a:pt x="3883920" y="7196138"/>
                </a:cubicBezTo>
                <a:cubicBezTo>
                  <a:pt x="2524285" y="6668311"/>
                  <a:pt x="2409664" y="6668311"/>
                  <a:pt x="1050029" y="7196138"/>
                </a:cubicBezTo>
                <a:cubicBezTo>
                  <a:pt x="1050029" y="7196138"/>
                  <a:pt x="1050029" y="7196138"/>
                  <a:pt x="0" y="6645934"/>
                </a:cubicBezTo>
                <a:cubicBezTo>
                  <a:pt x="0" y="6645934"/>
                  <a:pt x="0" y="6645934"/>
                  <a:pt x="1050029" y="6094413"/>
                </a:cubicBezTo>
                <a:close/>
                <a:moveTo>
                  <a:pt x="1050029" y="4730750"/>
                </a:moveTo>
                <a:cubicBezTo>
                  <a:pt x="2409664" y="5260657"/>
                  <a:pt x="2524285" y="5260657"/>
                  <a:pt x="3883920" y="4730750"/>
                </a:cubicBezTo>
                <a:cubicBezTo>
                  <a:pt x="3883920" y="4730750"/>
                  <a:pt x="3883920" y="4730750"/>
                  <a:pt x="4933949" y="5283066"/>
                </a:cubicBezTo>
                <a:cubicBezTo>
                  <a:pt x="4933949" y="5283066"/>
                  <a:pt x="4933949" y="5283066"/>
                  <a:pt x="3883920" y="5834063"/>
                </a:cubicBezTo>
                <a:cubicBezTo>
                  <a:pt x="2524285" y="5305475"/>
                  <a:pt x="2409664" y="5305475"/>
                  <a:pt x="1050029" y="5834063"/>
                </a:cubicBezTo>
                <a:cubicBezTo>
                  <a:pt x="1050029" y="5834063"/>
                  <a:pt x="1050029" y="5834063"/>
                  <a:pt x="0" y="5283066"/>
                </a:cubicBezTo>
                <a:cubicBezTo>
                  <a:pt x="0" y="5283066"/>
                  <a:pt x="0" y="5283066"/>
                  <a:pt x="1050029" y="4730750"/>
                </a:cubicBezTo>
                <a:close/>
                <a:moveTo>
                  <a:pt x="1050029" y="3368675"/>
                </a:moveTo>
                <a:cubicBezTo>
                  <a:pt x="2409664" y="3898582"/>
                  <a:pt x="2524285" y="3898582"/>
                  <a:pt x="3883920" y="3368675"/>
                </a:cubicBezTo>
                <a:cubicBezTo>
                  <a:pt x="3883920" y="3368675"/>
                  <a:pt x="3883920" y="3368675"/>
                  <a:pt x="4933949" y="3920991"/>
                </a:cubicBezTo>
                <a:cubicBezTo>
                  <a:pt x="4933949" y="3920991"/>
                  <a:pt x="4933949" y="3920991"/>
                  <a:pt x="3883920" y="4471988"/>
                </a:cubicBezTo>
                <a:cubicBezTo>
                  <a:pt x="2524285" y="3943400"/>
                  <a:pt x="2409664" y="3943400"/>
                  <a:pt x="1050029" y="4471988"/>
                </a:cubicBezTo>
                <a:cubicBezTo>
                  <a:pt x="1050029" y="4471988"/>
                  <a:pt x="1050029" y="4471988"/>
                  <a:pt x="0" y="3920991"/>
                </a:cubicBezTo>
                <a:cubicBezTo>
                  <a:pt x="0" y="3920991"/>
                  <a:pt x="0" y="3920991"/>
                  <a:pt x="1050029" y="3368675"/>
                </a:cubicBezTo>
                <a:close/>
                <a:moveTo>
                  <a:pt x="678543" y="305710"/>
                </a:moveTo>
                <a:lnTo>
                  <a:pt x="678543" y="2307316"/>
                </a:lnTo>
                <a:cubicBezTo>
                  <a:pt x="678543" y="2307316"/>
                  <a:pt x="678543" y="2307316"/>
                  <a:pt x="909109" y="2307316"/>
                </a:cubicBezTo>
                <a:cubicBezTo>
                  <a:pt x="1011875" y="2307316"/>
                  <a:pt x="1072481" y="2291503"/>
                  <a:pt x="1119911" y="2234842"/>
                </a:cubicBezTo>
                <a:cubicBezTo>
                  <a:pt x="1192375" y="2147873"/>
                  <a:pt x="1198962" y="1971299"/>
                  <a:pt x="1198962" y="1615517"/>
                </a:cubicBezTo>
                <a:cubicBezTo>
                  <a:pt x="1198962" y="1615517"/>
                  <a:pt x="1198962" y="1615517"/>
                  <a:pt x="1198962" y="996191"/>
                </a:cubicBezTo>
                <a:cubicBezTo>
                  <a:pt x="1198962" y="641727"/>
                  <a:pt x="1192375" y="465153"/>
                  <a:pt x="1119911" y="378184"/>
                </a:cubicBezTo>
                <a:cubicBezTo>
                  <a:pt x="1072481" y="321522"/>
                  <a:pt x="1011875" y="305710"/>
                  <a:pt x="909109" y="305710"/>
                </a:cubicBezTo>
                <a:cubicBezTo>
                  <a:pt x="909109" y="305710"/>
                  <a:pt x="909109" y="305710"/>
                  <a:pt x="678543" y="305710"/>
                </a:cubicBezTo>
                <a:close/>
                <a:moveTo>
                  <a:pt x="1842869" y="0"/>
                </a:moveTo>
                <a:cubicBezTo>
                  <a:pt x="1842869" y="0"/>
                  <a:pt x="1842869" y="0"/>
                  <a:pt x="3073618" y="0"/>
                </a:cubicBezTo>
                <a:cubicBezTo>
                  <a:pt x="3093384" y="0"/>
                  <a:pt x="3105243" y="5271"/>
                  <a:pt x="3114467" y="14495"/>
                </a:cubicBezTo>
                <a:cubicBezTo>
                  <a:pt x="3122374" y="22401"/>
                  <a:pt x="3128962" y="34261"/>
                  <a:pt x="3128962" y="54027"/>
                </a:cubicBezTo>
                <a:cubicBezTo>
                  <a:pt x="3128962" y="54027"/>
                  <a:pt x="3128962" y="54027"/>
                  <a:pt x="3128962" y="275402"/>
                </a:cubicBezTo>
                <a:cubicBezTo>
                  <a:pt x="3128962" y="295168"/>
                  <a:pt x="3122374" y="307028"/>
                  <a:pt x="3114467" y="314934"/>
                </a:cubicBezTo>
                <a:cubicBezTo>
                  <a:pt x="3105243" y="324158"/>
                  <a:pt x="3093384" y="329429"/>
                  <a:pt x="3073618" y="329429"/>
                </a:cubicBezTo>
                <a:cubicBezTo>
                  <a:pt x="3073618" y="329429"/>
                  <a:pt x="3073618" y="329429"/>
                  <a:pt x="2679620" y="329429"/>
                </a:cubicBezTo>
                <a:cubicBezTo>
                  <a:pt x="2679620" y="329429"/>
                  <a:pt x="2679620" y="329429"/>
                  <a:pt x="2679620" y="2558999"/>
                </a:cubicBezTo>
                <a:cubicBezTo>
                  <a:pt x="2679620" y="2578765"/>
                  <a:pt x="2674349" y="2590624"/>
                  <a:pt x="2665125" y="2598530"/>
                </a:cubicBezTo>
                <a:cubicBezTo>
                  <a:pt x="2657219" y="2607755"/>
                  <a:pt x="2645360" y="2613025"/>
                  <a:pt x="2625594" y="2613025"/>
                </a:cubicBezTo>
                <a:cubicBezTo>
                  <a:pt x="2625594" y="2613025"/>
                  <a:pt x="2625594" y="2613025"/>
                  <a:pt x="2290893" y="2613025"/>
                </a:cubicBezTo>
                <a:cubicBezTo>
                  <a:pt x="2271128" y="2613025"/>
                  <a:pt x="2259268" y="2607755"/>
                  <a:pt x="2250044" y="2598530"/>
                </a:cubicBezTo>
                <a:cubicBezTo>
                  <a:pt x="2240820" y="2590624"/>
                  <a:pt x="2235549" y="2578765"/>
                  <a:pt x="2235549" y="2558999"/>
                </a:cubicBezTo>
                <a:cubicBezTo>
                  <a:pt x="2235549" y="2558999"/>
                  <a:pt x="2235549" y="2558999"/>
                  <a:pt x="2235549" y="329429"/>
                </a:cubicBezTo>
                <a:cubicBezTo>
                  <a:pt x="2235549" y="329429"/>
                  <a:pt x="2235549" y="329429"/>
                  <a:pt x="1842869" y="329429"/>
                </a:cubicBezTo>
                <a:cubicBezTo>
                  <a:pt x="1823104" y="329429"/>
                  <a:pt x="1811244" y="324158"/>
                  <a:pt x="1802020" y="314934"/>
                </a:cubicBezTo>
                <a:cubicBezTo>
                  <a:pt x="1792796" y="307028"/>
                  <a:pt x="1787525" y="295168"/>
                  <a:pt x="1787525" y="275402"/>
                </a:cubicBezTo>
                <a:cubicBezTo>
                  <a:pt x="1787525" y="275402"/>
                  <a:pt x="1787525" y="275402"/>
                  <a:pt x="1787525" y="54027"/>
                </a:cubicBezTo>
                <a:cubicBezTo>
                  <a:pt x="1787525" y="34261"/>
                  <a:pt x="1792796" y="22401"/>
                  <a:pt x="1802020" y="14495"/>
                </a:cubicBezTo>
                <a:cubicBezTo>
                  <a:pt x="1811244" y="5271"/>
                  <a:pt x="1823104" y="0"/>
                  <a:pt x="1842869" y="0"/>
                </a:cubicBezTo>
                <a:close/>
                <a:moveTo>
                  <a:pt x="317544" y="0"/>
                </a:moveTo>
                <a:cubicBezTo>
                  <a:pt x="317544" y="0"/>
                  <a:pt x="317544" y="0"/>
                  <a:pt x="972349" y="0"/>
                </a:cubicBezTo>
                <a:cubicBezTo>
                  <a:pt x="1226630" y="0"/>
                  <a:pt x="1382097" y="57980"/>
                  <a:pt x="1476958" y="179209"/>
                </a:cubicBezTo>
                <a:cubicBezTo>
                  <a:pt x="1615298" y="345241"/>
                  <a:pt x="1619250" y="614055"/>
                  <a:pt x="1619250" y="1025181"/>
                </a:cubicBezTo>
                <a:cubicBezTo>
                  <a:pt x="1619250" y="1025181"/>
                  <a:pt x="1619250" y="1025181"/>
                  <a:pt x="1619250" y="1587845"/>
                </a:cubicBezTo>
                <a:cubicBezTo>
                  <a:pt x="1619250" y="1998971"/>
                  <a:pt x="1615298" y="2267784"/>
                  <a:pt x="1476958" y="2433816"/>
                </a:cubicBezTo>
                <a:cubicBezTo>
                  <a:pt x="1382097" y="2555046"/>
                  <a:pt x="1226630" y="2613025"/>
                  <a:pt x="972349" y="2613025"/>
                </a:cubicBezTo>
                <a:cubicBezTo>
                  <a:pt x="972349" y="2613025"/>
                  <a:pt x="972349" y="2613025"/>
                  <a:pt x="317544" y="2613025"/>
                </a:cubicBezTo>
                <a:cubicBezTo>
                  <a:pt x="297781" y="2613025"/>
                  <a:pt x="285923" y="2607755"/>
                  <a:pt x="278018" y="2598530"/>
                </a:cubicBezTo>
                <a:cubicBezTo>
                  <a:pt x="268795" y="2590624"/>
                  <a:pt x="263525" y="2578765"/>
                  <a:pt x="263525" y="2558999"/>
                </a:cubicBezTo>
                <a:cubicBezTo>
                  <a:pt x="263525" y="2558999"/>
                  <a:pt x="263525" y="2558999"/>
                  <a:pt x="263525" y="54027"/>
                </a:cubicBezTo>
                <a:cubicBezTo>
                  <a:pt x="263525" y="34261"/>
                  <a:pt x="268795" y="22401"/>
                  <a:pt x="278018" y="14495"/>
                </a:cubicBezTo>
                <a:cubicBezTo>
                  <a:pt x="285923" y="5271"/>
                  <a:pt x="297781" y="0"/>
                  <a:pt x="317544" y="0"/>
                </a:cubicBezTo>
                <a:close/>
                <a:moveTo>
                  <a:pt x="3359213" y="0"/>
                </a:moveTo>
                <a:cubicBezTo>
                  <a:pt x="3359213" y="0"/>
                  <a:pt x="3359213" y="0"/>
                  <a:pt x="3664991" y="0"/>
                </a:cubicBezTo>
                <a:cubicBezTo>
                  <a:pt x="3684762" y="0"/>
                  <a:pt x="3696624" y="5272"/>
                  <a:pt x="3705850" y="14497"/>
                </a:cubicBezTo>
                <a:cubicBezTo>
                  <a:pt x="3715076" y="22405"/>
                  <a:pt x="3720348" y="34266"/>
                  <a:pt x="3720348" y="54035"/>
                </a:cubicBezTo>
                <a:cubicBezTo>
                  <a:pt x="3720348" y="54035"/>
                  <a:pt x="3720348" y="54035"/>
                  <a:pt x="3720348" y="1903062"/>
                </a:cubicBezTo>
                <a:cubicBezTo>
                  <a:pt x="3720348" y="2103384"/>
                  <a:pt x="3738800" y="2214089"/>
                  <a:pt x="3798111" y="2279984"/>
                </a:cubicBezTo>
                <a:cubicBezTo>
                  <a:pt x="3841605" y="2328747"/>
                  <a:pt x="3899597" y="2349833"/>
                  <a:pt x="3976042" y="2349833"/>
                </a:cubicBezTo>
                <a:cubicBezTo>
                  <a:pt x="4060395" y="2349833"/>
                  <a:pt x="4121023" y="2326111"/>
                  <a:pt x="4163200" y="2279984"/>
                </a:cubicBezTo>
                <a:cubicBezTo>
                  <a:pt x="4226464" y="2211453"/>
                  <a:pt x="4240963" y="2096795"/>
                  <a:pt x="4240963" y="1903062"/>
                </a:cubicBezTo>
                <a:cubicBezTo>
                  <a:pt x="4240963" y="1903062"/>
                  <a:pt x="4240963" y="1903062"/>
                  <a:pt x="4240963" y="54035"/>
                </a:cubicBezTo>
                <a:cubicBezTo>
                  <a:pt x="4240963" y="34266"/>
                  <a:pt x="4246235" y="22405"/>
                  <a:pt x="4255461" y="14497"/>
                </a:cubicBezTo>
                <a:cubicBezTo>
                  <a:pt x="4263369" y="5272"/>
                  <a:pt x="4276549" y="0"/>
                  <a:pt x="4295001" y="0"/>
                </a:cubicBezTo>
                <a:cubicBezTo>
                  <a:pt x="4295001" y="0"/>
                  <a:pt x="4295001" y="0"/>
                  <a:pt x="4602098" y="0"/>
                </a:cubicBezTo>
                <a:cubicBezTo>
                  <a:pt x="4621868" y="0"/>
                  <a:pt x="4633730" y="5272"/>
                  <a:pt x="4641638" y="14497"/>
                </a:cubicBezTo>
                <a:cubicBezTo>
                  <a:pt x="4650864" y="22405"/>
                  <a:pt x="4656136" y="34266"/>
                  <a:pt x="4656136" y="54035"/>
                </a:cubicBezTo>
                <a:cubicBezTo>
                  <a:pt x="4656136" y="54035"/>
                  <a:pt x="4656136" y="54035"/>
                  <a:pt x="4656136" y="1904380"/>
                </a:cubicBezTo>
                <a:cubicBezTo>
                  <a:pt x="4656136" y="2153465"/>
                  <a:pt x="4627140" y="2319521"/>
                  <a:pt x="4507201" y="2459220"/>
                </a:cubicBezTo>
                <a:cubicBezTo>
                  <a:pt x="4405714" y="2577832"/>
                  <a:pt x="4239645" y="2646363"/>
                  <a:pt x="3981314" y="2646363"/>
                </a:cubicBezTo>
                <a:cubicBezTo>
                  <a:pt x="3726938" y="2646363"/>
                  <a:pt x="3559550" y="2581786"/>
                  <a:pt x="3447519" y="2459220"/>
                </a:cubicBezTo>
                <a:cubicBezTo>
                  <a:pt x="3340760" y="2341926"/>
                  <a:pt x="3305174" y="2173233"/>
                  <a:pt x="3305174" y="1904380"/>
                </a:cubicBezTo>
                <a:cubicBezTo>
                  <a:pt x="3305174" y="1904380"/>
                  <a:pt x="3305174" y="1904380"/>
                  <a:pt x="3305174" y="54035"/>
                </a:cubicBezTo>
                <a:cubicBezTo>
                  <a:pt x="3305174" y="34266"/>
                  <a:pt x="3310446" y="22405"/>
                  <a:pt x="3318354" y="14497"/>
                </a:cubicBezTo>
                <a:cubicBezTo>
                  <a:pt x="3327580" y="5272"/>
                  <a:pt x="3339442" y="0"/>
                  <a:pt x="3359213" y="0"/>
                </a:cubicBezTo>
                <a:close/>
              </a:path>
            </a:pathLst>
          </a:custGeom>
          <a:solidFill>
            <a:srgbClr val="00873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11" name="Bottom bar">
            <a:extLst>
              <a:ext uri="{FF2B5EF4-FFF2-40B4-BE49-F238E27FC236}">
                <a16:creationId xmlns:a16="http://schemas.microsoft.com/office/drawing/2014/main" id="{FFFFD011-0D94-46EE-B45C-787FE82C3B5E}"/>
              </a:ext>
            </a:extLst>
          </p:cNvPr>
          <p:cNvSpPr/>
          <p:nvPr userDrawn="1"/>
        </p:nvSpPr>
        <p:spPr bwMode="auto">
          <a:xfrm>
            <a:off x="0" y="6541200"/>
            <a:ext cx="12193200" cy="316800"/>
          </a:xfrm>
          <a:prstGeom prst="rect">
            <a:avLst/>
          </a:prstGeom>
          <a:solidFill>
            <a:srgbClr val="008737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rgbClr val="FFFFFF"/>
              </a:solidFill>
              <a:effectLst/>
              <a:latin typeface="+mn-lt"/>
              <a:ea typeface="ＭＳ Ｐゴシック" pitchFamily="-80" charset="-128"/>
            </a:endParaRPr>
          </a:p>
        </p:txBody>
      </p:sp>
      <p:sp>
        <p:nvSpPr>
          <p:cNvPr id="3" name="FLD_Presentation Title"/>
          <p:cNvSpPr>
            <a:spLocks noGrp="1"/>
          </p:cNvSpPr>
          <p:nvPr>
            <p:ph type="ftr" sz="quarter" idx="3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spcBef>
                <a:spcPts val="0"/>
              </a:spcBef>
              <a:defRPr sz="700" b="0">
                <a:noFill/>
                <a:latin typeface="+mn-lt"/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506450" y="6541200"/>
            <a:ext cx="432600" cy="3168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700" b="1">
                <a:solidFill>
                  <a:schemeClr val="bg1"/>
                </a:solidFill>
                <a:latin typeface="+mn-lt"/>
              </a:defRPr>
            </a:lvl1pPr>
          </a:lstStyle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74726" y="426127"/>
            <a:ext cx="9312374" cy="97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74726" y="1706328"/>
            <a:ext cx="9312374" cy="4545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Edit Master text styles</a:t>
            </a:r>
            <a:endParaRPr lang="en-GB"/>
          </a:p>
          <a:p>
            <a:pPr lvl="1"/>
            <a:r>
              <a:rPr lang="en-GB" dirty="0"/>
              <a:t>Second level</a:t>
            </a:r>
            <a:endParaRPr lang="en-GB"/>
          </a:p>
          <a:p>
            <a:pPr lvl="2"/>
            <a:r>
              <a:rPr lang="en-GB" dirty="0"/>
              <a:t>Third level</a:t>
            </a:r>
            <a:endParaRPr lang="en-GB"/>
          </a:p>
          <a:p>
            <a:pPr lvl="3"/>
            <a:r>
              <a:rPr lang="en-GB" dirty="0"/>
              <a:t>Fourth level</a:t>
            </a:r>
            <a:endParaRPr lang="en-GB"/>
          </a:p>
          <a:p>
            <a:pPr lvl="4"/>
            <a:r>
              <a:rPr lang="en-GB" dirty="0"/>
              <a:t>Fifth level</a:t>
            </a:r>
            <a:endParaRPr lang="en-GB"/>
          </a:p>
          <a:p>
            <a:pPr lvl="5"/>
            <a:endParaRPr lang="en-GB" dirty="0"/>
          </a:p>
        </p:txBody>
      </p:sp>
      <p:sp>
        <p:nvSpPr>
          <p:cNvPr id="113676" name="text" descr="{&quot;templafy&quot;:{&quot;id&quot;:&quot;33fbecbe-e955-4db2-b250-4201d31247aa&quot;}}" title="UserProfile.Offices.Workarea_{{DocumentLanguage}}"/>
          <p:cNvSpPr>
            <a:spLocks noChangeArrowheads="1"/>
          </p:cNvSpPr>
          <p:nvPr userDrawn="1"/>
        </p:nvSpPr>
        <p:spPr bwMode="auto">
          <a:xfrm>
            <a:off x="1774726" y="6541200"/>
            <a:ext cx="3397071" cy="316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/>
          <a:lstStyle/>
          <a:p>
            <a:pPr algn="l" eaLnBrk="0" hangingPunct="0">
              <a:spcBef>
                <a:spcPct val="0"/>
              </a:spcBef>
            </a:pPr>
            <a:r>
              <a:rPr lang="en-GB" sz="700" b="1" dirty="0">
                <a:solidFill>
                  <a:schemeClr val="bg1"/>
                </a:solidFill>
                <a:latin typeface="+mn-lt"/>
              </a:rPr>
              <a:t>DTU Wind Energy</a:t>
            </a:r>
          </a:p>
        </p:txBody>
      </p:sp>
      <p:sp>
        <p:nvSpPr>
          <p:cNvPr id="5" name="date" descr="{&quot;templafy&quot;:{&quot;id&quot;:&quot;50f1990f-95a2-4aa0-a097-3d638362ed46&quot;}}" title="Form.Date">
            <a:extLst>
              <a:ext uri="{FF2B5EF4-FFF2-40B4-BE49-F238E27FC236}">
                <a16:creationId xmlns:a16="http://schemas.microsoft.com/office/drawing/2014/main" id="{792B975C-625D-4095-8E1D-63F20A11B57C}"/>
              </a:ext>
            </a:extLst>
          </p:cNvPr>
          <p:cNvSpPr/>
          <p:nvPr userDrawn="1"/>
        </p:nvSpPr>
        <p:spPr bwMode="auto">
          <a:xfrm>
            <a:off x="251363" y="6541200"/>
            <a:ext cx="1104013" cy="3168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7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ＭＳ Ｐゴシック" pitchFamily="-80" charset="-128"/>
              </a:rPr>
              <a:t>20 June 2019</a:t>
            </a:r>
          </a:p>
        </p:txBody>
      </p:sp>
      <p:sp>
        <p:nvSpPr>
          <p:cNvPr id="7" name="text" descr="{&quot;templafy&quot;:{&quot;id&quot;:&quot;cd2e4ceb-fa21-4c63-b9b6-b33a8c960fbb&quot;}}" title="Form.PresentationTitle">
            <a:extLst>
              <a:ext uri="{FF2B5EF4-FFF2-40B4-BE49-F238E27FC236}">
                <a16:creationId xmlns:a16="http://schemas.microsoft.com/office/drawing/2014/main" id="{06B09BDB-1C7D-4F8A-8F1B-82D88054A428}"/>
              </a:ext>
            </a:extLst>
          </p:cNvPr>
          <p:cNvSpPr txBox="1"/>
          <p:nvPr userDrawn="1"/>
        </p:nvSpPr>
        <p:spPr>
          <a:xfrm>
            <a:off x="5591149" y="6541200"/>
            <a:ext cx="5495949" cy="3168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GB" sz="700" dirty="0">
                <a:solidFill>
                  <a:schemeClr val="bg1"/>
                </a:solidFill>
                <a:latin typeface="+mn-lt"/>
              </a:rPr>
              <a:t>Multi-lidar observations of Vestas multi-rotor turbine wake</a:t>
            </a:r>
          </a:p>
        </p:txBody>
      </p:sp>
      <p:sp>
        <p:nvSpPr>
          <p:cNvPr id="2" name="Top bar">
            <a:extLst>
              <a:ext uri="{FF2B5EF4-FFF2-40B4-BE49-F238E27FC236}">
                <a16:creationId xmlns:a16="http://schemas.microsoft.com/office/drawing/2014/main" id="{35912424-89BF-4A93-9096-3282916C71FE}"/>
              </a:ext>
            </a:extLst>
          </p:cNvPr>
          <p:cNvSpPr/>
          <p:nvPr userDrawn="1"/>
        </p:nvSpPr>
        <p:spPr bwMode="auto">
          <a:xfrm>
            <a:off x="0" y="0"/>
            <a:ext cx="12193200" cy="50400"/>
          </a:xfrm>
          <a:prstGeom prst="rect">
            <a:avLst/>
          </a:prstGeom>
          <a:solidFill>
            <a:srgbClr val="008737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rgbClr val="FFFFFF"/>
              </a:solidFill>
              <a:effectLst/>
              <a:latin typeface="+mn-lt"/>
              <a:ea typeface="ＭＳ Ｐゴシック" pitchFamily="-8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54702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71" r:id="rId2"/>
    <p:sldLayoutId id="2147483664" r:id="rId3"/>
    <p:sldLayoutId id="2147483677" r:id="rId4"/>
    <p:sldLayoutId id="2147483672" r:id="rId5"/>
    <p:sldLayoutId id="2147483673" r:id="rId6"/>
    <p:sldLayoutId id="2147483676" r:id="rId7"/>
    <p:sldLayoutId id="2147483666" r:id="rId8"/>
    <p:sldLayoutId id="2147483667" r:id="rId9"/>
    <p:sldLayoutId id="2147483668" r:id="rId10"/>
    <p:sldLayoutId id="2147483669" r:id="rId11"/>
    <p:sldLayoutId id="2147483678" r:id="rId12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9pPr>
    </p:titleStyle>
    <p:bodyStyle>
      <a:lvl1pPr marL="198000" indent="-198000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14000" indent="-198000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  <a:ea typeface="+mn-ea"/>
        </a:defRPr>
      </a:lvl2pPr>
      <a:lvl3pPr marL="615600" indent="-198000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+mn-ea"/>
        </a:defRPr>
      </a:lvl3pPr>
      <a:lvl4pPr marL="828000" indent="-198000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  <a:ea typeface="+mn-ea"/>
        </a:defRPr>
      </a:lvl4pPr>
      <a:lvl5pPr marL="1026000" indent="-1980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</a:defRPr>
      </a:lvl5pPr>
      <a:lvl6pPr marL="1026000" indent="-1980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</a:defRPr>
      </a:lvl6pPr>
      <a:lvl7pPr marL="1026000" indent="-1980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</a:defRPr>
      </a:lvl7pPr>
      <a:lvl8pPr marL="1026000" indent="-1980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</a:defRPr>
      </a:lvl8pPr>
      <a:lvl9pPr marL="1026000" indent="-1980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268" userDrawn="1">
          <p15:clr>
            <a:srgbClr val="F26B43"/>
          </p15:clr>
        </p15:guide>
        <p15:guide id="4" orient="horz" pos="881" userDrawn="1">
          <p15:clr>
            <a:srgbClr val="F26B43"/>
          </p15:clr>
        </p15:guide>
        <p15:guide id="5" orient="horz" pos="1074" userDrawn="1">
          <p15:clr>
            <a:srgbClr val="F26B43"/>
          </p15:clr>
        </p15:guide>
        <p15:guide id="6" orient="horz" pos="39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customXml" Target="../../customXml/item4.xml"/><Relationship Id="rId1" Type="http://schemas.openxmlformats.org/officeDocument/2006/relationships/customXml" Target="../../customXml/item3.xml"/><Relationship Id="rId6" Type="http://schemas.openxmlformats.org/officeDocument/2006/relationships/image" Target="../media/image1.tiff"/><Relationship Id="rId5" Type="http://schemas.openxmlformats.org/officeDocument/2006/relationships/hyperlink" Target="https://creativecommons.org/licenses/by-sa/4.0/" TargetMode="Externa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nd-energ-sci.net/4/251/2019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4" Type="http://schemas.openxmlformats.org/officeDocument/2006/relationships/hyperlink" Target="mailto:niva@dtu.dk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mdpi.com/2072-4292/8/11/896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customXml" Target="../../customXml/item2.xml"/><Relationship Id="rId1" Type="http://schemas.openxmlformats.org/officeDocument/2006/relationships/customXml" Target="../../customXml/item5.xml"/><Relationship Id="rId4" Type="http://schemas.openxmlformats.org/officeDocument/2006/relationships/hyperlink" Target="https://www.wind-energ-sci.net/4/251/2019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74358EA-4D5B-461F-997D-DE6729900DE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5400" dirty="0"/>
              <a:t>Multi-lidar observations of Vestas multi-rotor turbine wake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88CE6942-A17C-4247-86C6-41FACF7E90A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N. </a:t>
            </a:r>
            <a:r>
              <a:rPr lang="en-GB" dirty="0" err="1"/>
              <a:t>Vasiljević</a:t>
            </a:r>
            <a:r>
              <a:rPr lang="en-GB" baseline="30000" dirty="0" err="1"/>
              <a:t>a</a:t>
            </a:r>
            <a:r>
              <a:rPr lang="en-GB" dirty="0"/>
              <a:t>, K. H. </a:t>
            </a:r>
            <a:r>
              <a:rPr lang="en-GB" dirty="0" err="1"/>
              <a:t>Sørensen</a:t>
            </a:r>
            <a:r>
              <a:rPr lang="en-GB" baseline="30000" dirty="0" err="1"/>
              <a:t>b</a:t>
            </a:r>
            <a:r>
              <a:rPr lang="en-GB" dirty="0"/>
              <a:t>, P. </a:t>
            </a:r>
            <a:r>
              <a:rPr lang="en-GB" dirty="0" err="1"/>
              <a:t>Santos</a:t>
            </a:r>
            <a:r>
              <a:rPr lang="en-GB" baseline="30000" dirty="0" err="1"/>
              <a:t>a</a:t>
            </a:r>
            <a:r>
              <a:rPr lang="en-GB" baseline="30000" dirty="0"/>
              <a:t> </a:t>
            </a:r>
            <a:r>
              <a:rPr lang="en-GB" dirty="0"/>
              <a:t>and G. </a:t>
            </a:r>
            <a:r>
              <a:rPr lang="en-GB" dirty="0" err="1"/>
              <a:t>Larsen</a:t>
            </a:r>
            <a:r>
              <a:rPr lang="en-GB" baseline="30000" dirty="0" err="1"/>
              <a:t>a</a:t>
            </a:r>
            <a:r>
              <a:rPr lang="da-DK" dirty="0"/>
              <a:t> </a:t>
            </a:r>
          </a:p>
          <a:p>
            <a:r>
              <a:rPr lang="en-GB" sz="1800" dirty="0"/>
              <a:t>[a] DTU Wind Energy, [b] Vestas Wind System A/S</a:t>
            </a:r>
            <a:endParaRPr lang="da-DK" sz="1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AA221E4-1851-497D-90EE-984C7112166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1</a:t>
            </a:fld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894491-363D-3949-BC83-E10A5782803A}"/>
              </a:ext>
            </a:extLst>
          </p:cNvPr>
          <p:cNvSpPr/>
          <p:nvPr/>
        </p:nvSpPr>
        <p:spPr>
          <a:xfrm>
            <a:off x="8924580" y="0"/>
            <a:ext cx="326583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a-DK" sz="1600" dirty="0">
                <a:solidFill>
                  <a:schemeClr val="bg1"/>
                </a:solidFill>
                <a:latin typeface="+mn-lt"/>
              </a:rPr>
              <a:t>Wind Energy Science Conference</a:t>
            </a:r>
            <a:br>
              <a:rPr lang="da-DK" sz="1600" dirty="0">
                <a:solidFill>
                  <a:schemeClr val="bg1"/>
                </a:solidFill>
                <a:latin typeface="+mn-lt"/>
              </a:rPr>
            </a:br>
            <a:r>
              <a:rPr lang="da-DK" sz="1600" dirty="0">
                <a:solidFill>
                  <a:schemeClr val="bg1"/>
                </a:solidFill>
                <a:latin typeface="+mn-lt"/>
              </a:rPr>
              <a:t>CORK</a:t>
            </a:r>
          </a:p>
          <a:p>
            <a:pPr algn="ctr"/>
            <a:r>
              <a:rPr lang="da-DK" sz="1600" dirty="0">
                <a:solidFill>
                  <a:schemeClr val="bg1"/>
                </a:solidFill>
                <a:latin typeface="+mn-lt"/>
              </a:rPr>
              <a:t>17 – 20 June 2019</a:t>
            </a:r>
          </a:p>
        </p:txBody>
      </p:sp>
      <p:pic>
        <p:nvPicPr>
          <p:cNvPr id="7" name="Picture 6">
            <a:hlinkClick r:id="rId5"/>
            <a:extLst>
              <a:ext uri="{FF2B5EF4-FFF2-40B4-BE49-F238E27FC236}">
                <a16:creationId xmlns:a16="http://schemas.microsoft.com/office/drawing/2014/main" id="{A013AE22-E3D8-3044-9802-5074551FE7A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5699" y="5730318"/>
            <a:ext cx="1990751" cy="7007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34DD750-C812-E94F-9CFC-8F3AA4A95090}"/>
              </a:ext>
            </a:extLst>
          </p:cNvPr>
          <p:cNvSpPr txBox="1"/>
          <p:nvPr/>
        </p:nvSpPr>
        <p:spPr>
          <a:xfrm>
            <a:off x="247072" y="2003391"/>
            <a:ext cx="2805255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432"/>
              </a:spcBef>
            </a:pPr>
            <a:r>
              <a:rPr lang="en-US" dirty="0">
                <a:solidFill>
                  <a:schemeClr val="bg1"/>
                </a:solidFill>
                <a:latin typeface="+mn-lt"/>
              </a:rPr>
              <a:t>DOI: 10.5281/zenodo.3250401</a:t>
            </a:r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23207141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A37AAA-E0CD-2644-BB74-31CBA23F50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10</a:t>
            </a:fld>
            <a:endParaRPr lang="en-GB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9F3D2CA-D622-4347-9187-5EA95C24F438}"/>
              </a:ext>
            </a:extLst>
          </p:cNvPr>
          <p:cNvGrpSpPr/>
          <p:nvPr/>
        </p:nvGrpSpPr>
        <p:grpSpPr>
          <a:xfrm>
            <a:off x="0" y="0"/>
            <a:ext cx="12190413" cy="6861023"/>
            <a:chOff x="-1523206" y="-15193"/>
            <a:chExt cx="12190413" cy="686102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4539600-7963-814C-B141-4450EDEB3B0B}"/>
                </a:ext>
              </a:extLst>
            </p:cNvPr>
            <p:cNvSpPr/>
            <p:nvPr/>
          </p:nvSpPr>
          <p:spPr>
            <a:xfrm>
              <a:off x="-1523206" y="-15193"/>
              <a:ext cx="12190413" cy="5624256"/>
            </a:xfrm>
            <a:prstGeom prst="rect">
              <a:avLst/>
            </a:prstGeom>
            <a:gradFill flip="none" rotWithShape="1">
              <a:gsLst>
                <a:gs pos="0">
                  <a:srgbClr val="4BACC6">
                    <a:tint val="66000"/>
                    <a:satMod val="160000"/>
                  </a:srgbClr>
                </a:gs>
                <a:gs pos="50000">
                  <a:srgbClr val="4BACC6">
                    <a:tint val="44500"/>
                    <a:satMod val="160000"/>
                  </a:srgbClr>
                </a:gs>
                <a:gs pos="100000">
                  <a:srgbClr val="4BACC6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 w="25400" cap="flat">
              <a:noFill/>
              <a:prstDash val="solid"/>
              <a:round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9BF47F8-9B85-2B4A-800F-3406F809F5E3}"/>
                </a:ext>
              </a:extLst>
            </p:cNvPr>
            <p:cNvSpPr/>
            <p:nvPr/>
          </p:nvSpPr>
          <p:spPr>
            <a:xfrm>
              <a:off x="-1523205" y="5609063"/>
              <a:ext cx="12190412" cy="1236767"/>
            </a:xfrm>
            <a:prstGeom prst="rect">
              <a:avLst/>
            </a:prstGeom>
            <a:solidFill>
              <a:srgbClr val="C5BD97"/>
            </a:solidFill>
            <a:ln w="25400" cap="flat">
              <a:noFill/>
              <a:prstDash val="solid"/>
              <a:round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A58046D0-AA60-4547-BC55-674856A85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2806" y="15193"/>
            <a:ext cx="7772400" cy="1447800"/>
          </a:xfrm>
        </p:spPr>
        <p:txBody>
          <a:bodyPr anchor="ctr"/>
          <a:lstStyle/>
          <a:p>
            <a:r>
              <a:rPr lang="en-US" dirty="0"/>
              <a:t>Scanned plain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2B636A-E3AB-3548-9C9B-C2EB49504BFE}"/>
              </a:ext>
            </a:extLst>
          </p:cNvPr>
          <p:cNvSpPr/>
          <p:nvPr/>
        </p:nvSpPr>
        <p:spPr>
          <a:xfrm>
            <a:off x="2495206" y="2375653"/>
            <a:ext cx="7215426" cy="2861825"/>
          </a:xfrm>
          <a:prstGeom prst="rect">
            <a:avLst/>
          </a:prstGeom>
          <a:solidFill>
            <a:srgbClr val="FFFFFF"/>
          </a:solidFill>
          <a:ln w="25400" cap="flat">
            <a:solidFill>
              <a:srgbClr val="FF9900"/>
            </a:solidFill>
            <a:prstDash val="solid"/>
            <a:round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25DC22-A7C7-514E-97E8-491454E7822B}"/>
              </a:ext>
            </a:extLst>
          </p:cNvPr>
          <p:cNvSpPr txBox="1"/>
          <p:nvPr/>
        </p:nvSpPr>
        <p:spPr>
          <a:xfrm>
            <a:off x="2493619" y="4923039"/>
            <a:ext cx="1004440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rPr>
              <a:t>10 m </a:t>
            </a:r>
            <a:r>
              <a:rPr kumimoji="0" lang="en-US" sz="1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rPr>
              <a:t>agl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519487B-B87C-1D4E-9030-C91203764681}"/>
              </a:ext>
            </a:extLst>
          </p:cNvPr>
          <p:cNvGrpSpPr/>
          <p:nvPr/>
        </p:nvGrpSpPr>
        <p:grpSpPr>
          <a:xfrm>
            <a:off x="2495206" y="4165993"/>
            <a:ext cx="7200000" cy="1079865"/>
            <a:chOff x="972000" y="4150800"/>
            <a:chExt cx="7200000" cy="1079865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3A007D0-A678-9141-9988-72E53E0996A6}"/>
                </a:ext>
              </a:extLst>
            </p:cNvPr>
            <p:cNvCxnSpPr/>
            <p:nvPr/>
          </p:nvCxnSpPr>
          <p:spPr>
            <a:xfrm>
              <a:off x="972000" y="5230665"/>
              <a:ext cx="7200000" cy="0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rou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4288ADC-9CC6-D649-B962-F915F8CC8E7D}"/>
                </a:ext>
              </a:extLst>
            </p:cNvPr>
            <p:cNvCxnSpPr/>
            <p:nvPr/>
          </p:nvCxnSpPr>
          <p:spPr>
            <a:xfrm>
              <a:off x="972000" y="4870800"/>
              <a:ext cx="7200000" cy="0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rou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08E1E6F-5B1E-474D-9E59-A5B8363780CF}"/>
                </a:ext>
              </a:extLst>
            </p:cNvPr>
            <p:cNvCxnSpPr/>
            <p:nvPr/>
          </p:nvCxnSpPr>
          <p:spPr>
            <a:xfrm>
              <a:off x="972000" y="4510800"/>
              <a:ext cx="7200000" cy="0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rou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72D848F-D5DE-334C-9AB3-5A46F6F60D51}"/>
                </a:ext>
              </a:extLst>
            </p:cNvPr>
            <p:cNvCxnSpPr/>
            <p:nvPr/>
          </p:nvCxnSpPr>
          <p:spPr>
            <a:xfrm>
              <a:off x="972000" y="4150800"/>
              <a:ext cx="7200000" cy="0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rou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9BA0696-7F43-D742-A1E9-7EA7138C3EDE}"/>
              </a:ext>
            </a:extLst>
          </p:cNvPr>
          <p:cNvGrpSpPr/>
          <p:nvPr/>
        </p:nvGrpSpPr>
        <p:grpSpPr>
          <a:xfrm>
            <a:off x="2495206" y="3088219"/>
            <a:ext cx="7200000" cy="1079865"/>
            <a:chOff x="972000" y="4150800"/>
            <a:chExt cx="7200000" cy="1079865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BD92779-CFD9-6A4B-8521-742E3A30C6AB}"/>
                </a:ext>
              </a:extLst>
            </p:cNvPr>
            <p:cNvCxnSpPr/>
            <p:nvPr/>
          </p:nvCxnSpPr>
          <p:spPr>
            <a:xfrm>
              <a:off x="972000" y="5230665"/>
              <a:ext cx="7200000" cy="0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rou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BE59BBE-3E7E-9B4D-B377-1EC9FA22C170}"/>
                </a:ext>
              </a:extLst>
            </p:cNvPr>
            <p:cNvCxnSpPr/>
            <p:nvPr/>
          </p:nvCxnSpPr>
          <p:spPr>
            <a:xfrm>
              <a:off x="972000" y="4870800"/>
              <a:ext cx="7200000" cy="0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rou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676F36E-6EC9-AC4A-B058-6991B96A1F9D}"/>
                </a:ext>
              </a:extLst>
            </p:cNvPr>
            <p:cNvCxnSpPr/>
            <p:nvPr/>
          </p:nvCxnSpPr>
          <p:spPr>
            <a:xfrm>
              <a:off x="972000" y="4510800"/>
              <a:ext cx="7200000" cy="0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rou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D5A6B6D-DB24-B144-8351-92CA06DCD016}"/>
                </a:ext>
              </a:extLst>
            </p:cNvPr>
            <p:cNvCxnSpPr/>
            <p:nvPr/>
          </p:nvCxnSpPr>
          <p:spPr>
            <a:xfrm>
              <a:off x="972000" y="4150800"/>
              <a:ext cx="7200000" cy="0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rou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A00B4DB-5099-7641-9660-F58337B9A740}"/>
              </a:ext>
            </a:extLst>
          </p:cNvPr>
          <p:cNvGrpSpPr/>
          <p:nvPr/>
        </p:nvGrpSpPr>
        <p:grpSpPr>
          <a:xfrm>
            <a:off x="2493619" y="2370581"/>
            <a:ext cx="7200000" cy="719865"/>
            <a:chOff x="972000" y="4510800"/>
            <a:chExt cx="7200000" cy="719865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20FFA78-4C85-1F44-9C81-74C63466930E}"/>
                </a:ext>
              </a:extLst>
            </p:cNvPr>
            <p:cNvCxnSpPr/>
            <p:nvPr/>
          </p:nvCxnSpPr>
          <p:spPr>
            <a:xfrm>
              <a:off x="972000" y="5230665"/>
              <a:ext cx="7200000" cy="0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rou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72BFBE4-6E27-4240-A10C-AFFF2145B3DA}"/>
                </a:ext>
              </a:extLst>
            </p:cNvPr>
            <p:cNvCxnSpPr/>
            <p:nvPr/>
          </p:nvCxnSpPr>
          <p:spPr>
            <a:xfrm>
              <a:off x="972000" y="4870800"/>
              <a:ext cx="7200000" cy="0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rou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E448831-78CA-AD4F-BF35-64D63B28B026}"/>
                </a:ext>
              </a:extLst>
            </p:cNvPr>
            <p:cNvCxnSpPr/>
            <p:nvPr/>
          </p:nvCxnSpPr>
          <p:spPr>
            <a:xfrm>
              <a:off x="972000" y="4510800"/>
              <a:ext cx="7200000" cy="0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rou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637825D2-FF7D-674D-A6CA-60864503AD76}"/>
              </a:ext>
            </a:extLst>
          </p:cNvPr>
          <p:cNvSpPr txBox="1"/>
          <p:nvPr/>
        </p:nvSpPr>
        <p:spPr>
          <a:xfrm>
            <a:off x="2493619" y="4555308"/>
            <a:ext cx="1004440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2</a:t>
            </a: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rPr>
              <a:t>0 m </a:t>
            </a:r>
            <a:r>
              <a:rPr kumimoji="0" lang="en-US" sz="1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rPr>
              <a:t>agl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DAB644F-9C62-5F4F-BD62-9264967C2D5F}"/>
              </a:ext>
            </a:extLst>
          </p:cNvPr>
          <p:cNvSpPr txBox="1"/>
          <p:nvPr/>
        </p:nvSpPr>
        <p:spPr>
          <a:xfrm>
            <a:off x="2493619" y="4221822"/>
            <a:ext cx="1004440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3</a:t>
            </a: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rPr>
              <a:t>0 m </a:t>
            </a:r>
            <a:r>
              <a:rPr kumimoji="0" lang="en-US" sz="1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rPr>
              <a:t>agl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7A3735D-C820-194C-BC85-1B4D1549AEDF}"/>
              </a:ext>
            </a:extLst>
          </p:cNvPr>
          <p:cNvSpPr txBox="1"/>
          <p:nvPr/>
        </p:nvSpPr>
        <p:spPr>
          <a:xfrm>
            <a:off x="2493619" y="3855356"/>
            <a:ext cx="1004440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4</a:t>
            </a: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rPr>
              <a:t>0 m </a:t>
            </a:r>
            <a:r>
              <a:rPr kumimoji="0" lang="en-US" sz="1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rPr>
              <a:t>agl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539F85E-B173-2D4F-9C0C-566A7D79587F}"/>
              </a:ext>
            </a:extLst>
          </p:cNvPr>
          <p:cNvSpPr txBox="1"/>
          <p:nvPr/>
        </p:nvSpPr>
        <p:spPr>
          <a:xfrm>
            <a:off x="2493619" y="3488890"/>
            <a:ext cx="1004440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5</a:t>
            </a: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rPr>
              <a:t>0 m </a:t>
            </a:r>
            <a:r>
              <a:rPr kumimoji="0" lang="en-US" sz="1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rPr>
              <a:t>agl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362D533-EF33-5943-BF8B-F773D684BE95}"/>
              </a:ext>
            </a:extLst>
          </p:cNvPr>
          <p:cNvSpPr txBox="1"/>
          <p:nvPr/>
        </p:nvSpPr>
        <p:spPr>
          <a:xfrm>
            <a:off x="2493619" y="3109753"/>
            <a:ext cx="1004440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6</a:t>
            </a: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rPr>
              <a:t>0 m </a:t>
            </a:r>
            <a:r>
              <a:rPr kumimoji="0" lang="en-US" sz="1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rPr>
              <a:t>agl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EB26EBC-64CB-3848-ABB0-23875221A1F7}"/>
              </a:ext>
            </a:extLst>
          </p:cNvPr>
          <p:cNvSpPr txBox="1"/>
          <p:nvPr/>
        </p:nvSpPr>
        <p:spPr>
          <a:xfrm>
            <a:off x="2493619" y="2754493"/>
            <a:ext cx="1004440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7</a:t>
            </a: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rPr>
              <a:t>0 m </a:t>
            </a:r>
            <a:r>
              <a:rPr kumimoji="0" lang="en-US" sz="1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rPr>
              <a:t>agl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E3C992D-4AEE-8847-9AF4-2D54C0A07828}"/>
              </a:ext>
            </a:extLst>
          </p:cNvPr>
          <p:cNvSpPr txBox="1"/>
          <p:nvPr/>
        </p:nvSpPr>
        <p:spPr>
          <a:xfrm>
            <a:off x="2493619" y="2375654"/>
            <a:ext cx="1004440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8</a:t>
            </a: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rPr>
              <a:t>0 m </a:t>
            </a:r>
            <a:r>
              <a:rPr kumimoji="0" lang="en-US" sz="1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rPr>
              <a:t>agl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4ECF3E9-9117-E646-9BCF-D779DD33AA11}"/>
              </a:ext>
            </a:extLst>
          </p:cNvPr>
          <p:cNvSpPr txBox="1"/>
          <p:nvPr/>
        </p:nvSpPr>
        <p:spPr>
          <a:xfrm>
            <a:off x="2476606" y="2066660"/>
            <a:ext cx="1004440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9</a:t>
            </a: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rPr>
              <a:t>0 m </a:t>
            </a:r>
            <a:r>
              <a:rPr kumimoji="0" lang="en-US" sz="1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rPr>
              <a:t>agl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3B53FAF-0DD6-784C-A154-D9FB5243129D}"/>
              </a:ext>
            </a:extLst>
          </p:cNvPr>
          <p:cNvSpPr txBox="1"/>
          <p:nvPr/>
        </p:nvSpPr>
        <p:spPr>
          <a:xfrm>
            <a:off x="5725733" y="5277323"/>
            <a:ext cx="754372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rPr>
              <a:t>200 m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FCFC6E1-A99E-8A49-A5B4-565EEA514D6A}"/>
              </a:ext>
            </a:extLst>
          </p:cNvPr>
          <p:cNvSpPr txBox="1"/>
          <p:nvPr/>
        </p:nvSpPr>
        <p:spPr>
          <a:xfrm rot="16200000">
            <a:off x="9615520" y="3624503"/>
            <a:ext cx="624528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8</a:t>
            </a: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rPr>
              <a:t>0 m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53A7C908-4AE1-DC4E-AB61-4077AF2B515B}"/>
              </a:ext>
            </a:extLst>
          </p:cNvPr>
          <p:cNvSpPr/>
          <p:nvPr/>
        </p:nvSpPr>
        <p:spPr>
          <a:xfrm>
            <a:off x="4950821" y="2900948"/>
            <a:ext cx="1058864" cy="1058864"/>
          </a:xfrm>
          <a:prstGeom prst="ellipse">
            <a:avLst/>
          </a:prstGeom>
          <a:solidFill>
            <a:srgbClr val="9FC6E8"/>
          </a:solidFill>
          <a:ln w="25400" cap="flat">
            <a:solidFill>
              <a:srgbClr val="00B0F0"/>
            </a:solidFill>
            <a:prstDash val="solid"/>
            <a:round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FB1A4D48-3D0E-6348-9B0C-4EFCEEB7A7FE}"/>
              </a:ext>
            </a:extLst>
          </p:cNvPr>
          <p:cNvSpPr/>
          <p:nvPr/>
        </p:nvSpPr>
        <p:spPr>
          <a:xfrm>
            <a:off x="4958534" y="4024211"/>
            <a:ext cx="1058864" cy="1058864"/>
          </a:xfrm>
          <a:prstGeom prst="ellipse">
            <a:avLst/>
          </a:prstGeom>
          <a:solidFill>
            <a:srgbClr val="9FC6E8"/>
          </a:solidFill>
          <a:ln w="25400" cap="flat">
            <a:solidFill>
              <a:srgbClr val="00B0F0"/>
            </a:solidFill>
            <a:prstDash val="solid"/>
            <a:round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892CDE24-3685-174A-A074-222D2DE70770}"/>
              </a:ext>
            </a:extLst>
          </p:cNvPr>
          <p:cNvSpPr/>
          <p:nvPr/>
        </p:nvSpPr>
        <p:spPr>
          <a:xfrm>
            <a:off x="6197764" y="2896232"/>
            <a:ext cx="1058864" cy="1058864"/>
          </a:xfrm>
          <a:prstGeom prst="ellipse">
            <a:avLst/>
          </a:prstGeom>
          <a:solidFill>
            <a:srgbClr val="9FC6E8"/>
          </a:solidFill>
          <a:ln w="25400" cap="flat">
            <a:solidFill>
              <a:srgbClr val="00B0F0"/>
            </a:solidFill>
            <a:prstDash val="solid"/>
            <a:round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2AE50DE0-FFF4-9F4A-8B20-B9D0DE41B131}"/>
              </a:ext>
            </a:extLst>
          </p:cNvPr>
          <p:cNvSpPr/>
          <p:nvPr/>
        </p:nvSpPr>
        <p:spPr>
          <a:xfrm>
            <a:off x="6205477" y="4019495"/>
            <a:ext cx="1058864" cy="1058864"/>
          </a:xfrm>
          <a:prstGeom prst="ellipse">
            <a:avLst/>
          </a:prstGeom>
          <a:solidFill>
            <a:srgbClr val="9FC6E8"/>
          </a:solidFill>
          <a:ln w="25400" cap="flat">
            <a:solidFill>
              <a:srgbClr val="00B0F0"/>
            </a:solidFill>
            <a:prstDash val="solid"/>
            <a:round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E297E41-5853-6E46-A393-84C25FCF8759}"/>
              </a:ext>
            </a:extLst>
          </p:cNvPr>
          <p:cNvSpPr txBox="1"/>
          <p:nvPr/>
        </p:nvSpPr>
        <p:spPr>
          <a:xfrm>
            <a:off x="2051423" y="985446"/>
            <a:ext cx="7753082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rPr>
              <a:t>Should be able to capture wake if wind direction is between </a:t>
            </a:r>
            <a:r>
              <a:rPr kumimoji="0" lang="en-US" sz="1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sym typeface="Verdana"/>
              </a:rPr>
              <a:t>260</a:t>
            </a:r>
            <a:r>
              <a:rPr lang="en-US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°</a:t>
            </a:r>
            <a:r>
              <a:rPr kumimoji="0" lang="en-US" sz="1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sym typeface="Verdana"/>
              </a:rPr>
              <a:t> to 310</a:t>
            </a:r>
            <a:r>
              <a:rPr kumimoji="0" lang="en-US" sz="1600" b="1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sym typeface="Verdana"/>
              </a:rPr>
              <a:t>°</a:t>
            </a:r>
            <a:endParaRPr kumimoji="0" lang="en-US" sz="1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sym typeface="Verdana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3603F3DE-6662-4141-91A4-B7D4CC43A4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46071" y="6325598"/>
            <a:ext cx="682840" cy="53504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B384B32-E3D0-294B-B5D9-858B95EC5D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160" y="6284319"/>
            <a:ext cx="682840" cy="535042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1D8A09A4-8B53-6C49-A301-8DEDE269906B}"/>
              </a:ext>
            </a:extLst>
          </p:cNvPr>
          <p:cNvGrpSpPr/>
          <p:nvPr/>
        </p:nvGrpSpPr>
        <p:grpSpPr>
          <a:xfrm>
            <a:off x="2147248" y="5209709"/>
            <a:ext cx="7867689" cy="1158350"/>
            <a:chOff x="624042" y="5205805"/>
            <a:chExt cx="7867689" cy="1158350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259C78CA-7226-AB48-AC3E-8EC5D1C46BDD}"/>
                </a:ext>
              </a:extLst>
            </p:cNvPr>
            <p:cNvCxnSpPr/>
            <p:nvPr/>
          </p:nvCxnSpPr>
          <p:spPr>
            <a:xfrm flipH="1" flipV="1">
              <a:off x="8130918" y="5205805"/>
              <a:ext cx="360813" cy="1079740"/>
            </a:xfrm>
            <a:prstGeom prst="line">
              <a:avLst/>
            </a:prstGeom>
            <a:noFill/>
            <a:ln w="25400" cap="flat">
              <a:solidFill>
                <a:srgbClr val="30E000"/>
              </a:solidFill>
              <a:prstDash val="dash"/>
              <a:rou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6D41D194-313E-C848-90E5-AE0827255195}"/>
                </a:ext>
              </a:extLst>
            </p:cNvPr>
            <p:cNvCxnSpPr/>
            <p:nvPr/>
          </p:nvCxnSpPr>
          <p:spPr>
            <a:xfrm flipV="1">
              <a:off x="624042" y="5221336"/>
              <a:ext cx="7506876" cy="1142819"/>
            </a:xfrm>
            <a:prstGeom prst="line">
              <a:avLst/>
            </a:prstGeom>
            <a:noFill/>
            <a:ln w="25400" cap="flat">
              <a:solidFill>
                <a:srgbClr val="30E000"/>
              </a:solidFill>
              <a:prstDash val="dash"/>
              <a:rou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47" name="Oval 46">
            <a:extLst>
              <a:ext uri="{FF2B5EF4-FFF2-40B4-BE49-F238E27FC236}">
                <a16:creationId xmlns:a16="http://schemas.microsoft.com/office/drawing/2014/main" id="{1B732077-FF04-9F4C-B362-B01D04862D6E}"/>
              </a:ext>
            </a:extLst>
          </p:cNvPr>
          <p:cNvSpPr/>
          <p:nvPr/>
        </p:nvSpPr>
        <p:spPr>
          <a:xfrm>
            <a:off x="9532690" y="5112735"/>
            <a:ext cx="244456" cy="244456"/>
          </a:xfrm>
          <a:prstGeom prst="ellipse">
            <a:avLst/>
          </a:prstGeom>
          <a:solidFill>
            <a:srgbClr val="30E000"/>
          </a:solidFill>
          <a:ln w="25400" cap="flat">
            <a:solidFill>
              <a:schemeClr val="tx1"/>
            </a:solidFill>
            <a:prstDash val="solid"/>
            <a:round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729337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4.07407E-6 L -0.58901 4.07407E-6 L -0.58901 -0.04977 L 0.00547 -0.04977 L 0.00547 -0.10255 L -0.58784 -0.10255 L -0.58784 -0.15556 L 0.00677 -0.15556 L 0.00677 -0.20625 L -0.58849 -0.20625 L -0.58849 -0.25811 L 0.00677 -0.25811 L 0.00677 -0.3132 L -0.58849 -0.3132 L -0.58849 -0.36598 L 0.00547 -0.36598 L 0.00547 -0.41551 L -0.58784 -0.41551 L 0.00156 4.07407E-6 Z " pathEditMode="relative" rAng="0" ptsTypes="AAAAAAAAAAAAAAAAAAA">
                                      <p:cBhvr>
                                        <p:cTn id="24" dur="1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275" y="-20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  <p:bldP spid="47" grpId="0" animBg="1"/>
      <p:bldP spid="4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A37AAA-E0CD-2644-BB74-31CBA23F50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11</a:t>
            </a:fld>
            <a:endParaRPr lang="en-GB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9F3D2CA-D622-4347-9187-5EA95C24F438}"/>
              </a:ext>
            </a:extLst>
          </p:cNvPr>
          <p:cNvGrpSpPr/>
          <p:nvPr/>
        </p:nvGrpSpPr>
        <p:grpSpPr>
          <a:xfrm>
            <a:off x="0" y="0"/>
            <a:ext cx="12190413" cy="6861023"/>
            <a:chOff x="-1523206" y="-15193"/>
            <a:chExt cx="12190413" cy="686102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4539600-7963-814C-B141-4450EDEB3B0B}"/>
                </a:ext>
              </a:extLst>
            </p:cNvPr>
            <p:cNvSpPr/>
            <p:nvPr/>
          </p:nvSpPr>
          <p:spPr>
            <a:xfrm>
              <a:off x="-1523206" y="-15193"/>
              <a:ext cx="12190413" cy="5624256"/>
            </a:xfrm>
            <a:prstGeom prst="rect">
              <a:avLst/>
            </a:prstGeom>
            <a:gradFill flip="none" rotWithShape="1">
              <a:gsLst>
                <a:gs pos="0">
                  <a:srgbClr val="4BACC6">
                    <a:tint val="66000"/>
                    <a:satMod val="160000"/>
                  </a:srgbClr>
                </a:gs>
                <a:gs pos="50000">
                  <a:srgbClr val="4BACC6">
                    <a:tint val="44500"/>
                    <a:satMod val="160000"/>
                  </a:srgbClr>
                </a:gs>
                <a:gs pos="100000">
                  <a:srgbClr val="4BACC6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 w="25400" cap="flat">
              <a:noFill/>
              <a:prstDash val="solid"/>
              <a:round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9BF47F8-9B85-2B4A-800F-3406F809F5E3}"/>
                </a:ext>
              </a:extLst>
            </p:cNvPr>
            <p:cNvSpPr/>
            <p:nvPr/>
          </p:nvSpPr>
          <p:spPr>
            <a:xfrm>
              <a:off x="-1523205" y="5609063"/>
              <a:ext cx="12190412" cy="1236767"/>
            </a:xfrm>
            <a:prstGeom prst="rect">
              <a:avLst/>
            </a:prstGeom>
            <a:solidFill>
              <a:srgbClr val="C5BD97"/>
            </a:solidFill>
            <a:ln w="25400" cap="flat">
              <a:noFill/>
              <a:prstDash val="solid"/>
              <a:round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8FFECEE-3CCD-8D4C-83B8-56D808704CF8}"/>
              </a:ext>
            </a:extLst>
          </p:cNvPr>
          <p:cNvGrpSpPr/>
          <p:nvPr/>
        </p:nvGrpSpPr>
        <p:grpSpPr>
          <a:xfrm>
            <a:off x="3121065" y="384557"/>
            <a:ext cx="9068310" cy="5250149"/>
            <a:chOff x="90551" y="688806"/>
            <a:chExt cx="9068310" cy="5250149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0B17B58-8647-1D46-9B6A-4489C126FEFC}"/>
                </a:ext>
              </a:extLst>
            </p:cNvPr>
            <p:cNvSpPr txBox="1"/>
            <p:nvPr/>
          </p:nvSpPr>
          <p:spPr>
            <a:xfrm>
              <a:off x="2793237" y="5600403"/>
              <a:ext cx="754372" cy="338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</a:rPr>
                <a:t>165 m</a:t>
              </a:r>
              <a:endParaRPr kumimoji="0" lang="en-US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39D72FEB-79C2-4343-8BF2-A2DBD7552153}"/>
                </a:ext>
              </a:extLst>
            </p:cNvPr>
            <p:cNvCxnSpPr/>
            <p:nvPr/>
          </p:nvCxnSpPr>
          <p:spPr>
            <a:xfrm>
              <a:off x="6156325" y="2341802"/>
              <a:ext cx="0" cy="3267261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dash"/>
              <a:rou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B0CB9225-53E2-004A-B615-9CDC6FEE62E6}"/>
                </a:ext>
              </a:extLst>
            </p:cNvPr>
            <p:cNvCxnSpPr/>
            <p:nvPr/>
          </p:nvCxnSpPr>
          <p:spPr>
            <a:xfrm flipH="1">
              <a:off x="199877" y="5049078"/>
              <a:ext cx="8944123" cy="559985"/>
            </a:xfrm>
            <a:prstGeom prst="line">
              <a:avLst/>
            </a:prstGeom>
            <a:noFill/>
            <a:ln w="19050" cap="flat">
              <a:solidFill>
                <a:srgbClr val="00B050"/>
              </a:solidFill>
              <a:prstDash val="solid"/>
              <a:round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A89B726C-43DD-DA43-920B-C695AD251A32}"/>
                </a:ext>
              </a:extLst>
            </p:cNvPr>
            <p:cNvCxnSpPr/>
            <p:nvPr/>
          </p:nvCxnSpPr>
          <p:spPr>
            <a:xfrm>
              <a:off x="5885161" y="5249063"/>
              <a:ext cx="680644" cy="0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BBAAB967-F0A5-0349-BA97-318321BA9F93}"/>
                </a:ext>
              </a:extLst>
            </p:cNvPr>
            <p:cNvCxnSpPr/>
            <p:nvPr/>
          </p:nvCxnSpPr>
          <p:spPr>
            <a:xfrm>
              <a:off x="5885161" y="4889063"/>
              <a:ext cx="680644" cy="0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97CC3FED-4B33-924D-81CE-7765D4E91675}"/>
                </a:ext>
              </a:extLst>
            </p:cNvPr>
            <p:cNvCxnSpPr/>
            <p:nvPr/>
          </p:nvCxnSpPr>
          <p:spPr>
            <a:xfrm>
              <a:off x="5885161" y="4525823"/>
              <a:ext cx="680644" cy="0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66CADF30-BC19-004E-B0A0-5C4700E2A017}"/>
                </a:ext>
              </a:extLst>
            </p:cNvPr>
            <p:cNvCxnSpPr/>
            <p:nvPr/>
          </p:nvCxnSpPr>
          <p:spPr>
            <a:xfrm>
              <a:off x="5885161" y="4161437"/>
              <a:ext cx="680644" cy="0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15477F01-9DF9-DF4B-B0ED-902C176AB684}"/>
                </a:ext>
              </a:extLst>
            </p:cNvPr>
            <p:cNvCxnSpPr/>
            <p:nvPr/>
          </p:nvCxnSpPr>
          <p:spPr>
            <a:xfrm>
              <a:off x="5885161" y="3798197"/>
              <a:ext cx="680644" cy="0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E764B023-5AA7-F344-B2BB-0181985F65E7}"/>
                </a:ext>
              </a:extLst>
            </p:cNvPr>
            <p:cNvCxnSpPr/>
            <p:nvPr/>
          </p:nvCxnSpPr>
          <p:spPr>
            <a:xfrm>
              <a:off x="5892036" y="3432668"/>
              <a:ext cx="680644" cy="0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8464FC0-0742-3248-ADEF-1D8D867F4190}"/>
                </a:ext>
              </a:extLst>
            </p:cNvPr>
            <p:cNvCxnSpPr/>
            <p:nvPr/>
          </p:nvCxnSpPr>
          <p:spPr>
            <a:xfrm>
              <a:off x="5892036" y="3069428"/>
              <a:ext cx="680644" cy="0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EBFB3174-3633-144A-B90B-2C88752511C0}"/>
                </a:ext>
              </a:extLst>
            </p:cNvPr>
            <p:cNvCxnSpPr/>
            <p:nvPr/>
          </p:nvCxnSpPr>
          <p:spPr>
            <a:xfrm>
              <a:off x="5892036" y="2705042"/>
              <a:ext cx="680644" cy="0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C2E9F601-DF8D-0F46-913F-C8CECC9A1AC9}"/>
                </a:ext>
              </a:extLst>
            </p:cNvPr>
            <p:cNvCxnSpPr/>
            <p:nvPr/>
          </p:nvCxnSpPr>
          <p:spPr>
            <a:xfrm>
              <a:off x="5892036" y="2341802"/>
              <a:ext cx="680644" cy="0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A74BE5B5-384B-8F4E-88DE-71FC3E49955E}"/>
                </a:ext>
              </a:extLst>
            </p:cNvPr>
            <p:cNvSpPr txBox="1"/>
            <p:nvPr/>
          </p:nvSpPr>
          <p:spPr>
            <a:xfrm>
              <a:off x="6232358" y="5202932"/>
              <a:ext cx="425756" cy="2462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0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</a:rPr>
                <a:t>10 m</a:t>
              </a:r>
              <a:endPara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sym typeface="Verdana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04613847-DD10-2040-AFC5-1E3D6A580A36}"/>
                </a:ext>
              </a:extLst>
            </p:cNvPr>
            <p:cNvSpPr txBox="1"/>
            <p:nvPr/>
          </p:nvSpPr>
          <p:spPr>
            <a:xfrm>
              <a:off x="6232358" y="4859322"/>
              <a:ext cx="425756" cy="2462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000" dirty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</a:rPr>
                <a:t>20 m</a:t>
              </a:r>
              <a:endPara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sym typeface="Verdana"/>
              </a:endParaRPr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00F05710-F684-6149-9775-D9C20260592C}"/>
                </a:ext>
              </a:extLst>
            </p:cNvPr>
            <p:cNvCxnSpPr/>
            <p:nvPr/>
          </p:nvCxnSpPr>
          <p:spPr>
            <a:xfrm flipH="1">
              <a:off x="216325" y="4541016"/>
              <a:ext cx="8927675" cy="1051461"/>
            </a:xfrm>
            <a:prstGeom prst="line">
              <a:avLst/>
            </a:prstGeom>
            <a:noFill/>
            <a:ln w="19050" cap="flat">
              <a:solidFill>
                <a:srgbClr val="00B050"/>
              </a:solidFill>
              <a:prstDash val="solid"/>
              <a:round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B2BF46BA-E096-544A-A94C-39B93E360851}"/>
                </a:ext>
              </a:extLst>
            </p:cNvPr>
            <p:cNvCxnSpPr/>
            <p:nvPr/>
          </p:nvCxnSpPr>
          <p:spPr>
            <a:xfrm flipH="1">
              <a:off x="199877" y="3981415"/>
              <a:ext cx="8944123" cy="1611062"/>
            </a:xfrm>
            <a:prstGeom prst="line">
              <a:avLst/>
            </a:prstGeom>
            <a:noFill/>
            <a:ln w="19050" cap="flat">
              <a:solidFill>
                <a:srgbClr val="00B050"/>
              </a:solidFill>
              <a:prstDash val="solid"/>
              <a:round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7632DEB2-6F8C-5A48-B624-C472A3ED9092}"/>
                </a:ext>
              </a:extLst>
            </p:cNvPr>
            <p:cNvCxnSpPr/>
            <p:nvPr/>
          </p:nvCxnSpPr>
          <p:spPr>
            <a:xfrm flipH="1">
              <a:off x="199877" y="3447861"/>
              <a:ext cx="8942536" cy="2144616"/>
            </a:xfrm>
            <a:prstGeom prst="line">
              <a:avLst/>
            </a:prstGeom>
            <a:noFill/>
            <a:ln w="19050" cap="flat">
              <a:solidFill>
                <a:srgbClr val="00B050"/>
              </a:solidFill>
              <a:prstDash val="solid"/>
              <a:round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0723C7A-78CB-4849-A9C3-D90FFD8E64F8}"/>
                </a:ext>
              </a:extLst>
            </p:cNvPr>
            <p:cNvCxnSpPr/>
            <p:nvPr/>
          </p:nvCxnSpPr>
          <p:spPr>
            <a:xfrm flipH="1">
              <a:off x="198291" y="2901788"/>
              <a:ext cx="8945709" cy="2690689"/>
            </a:xfrm>
            <a:prstGeom prst="line">
              <a:avLst/>
            </a:prstGeom>
            <a:noFill/>
            <a:ln w="19050" cap="flat">
              <a:solidFill>
                <a:srgbClr val="00B050"/>
              </a:solidFill>
              <a:prstDash val="solid"/>
              <a:round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73D6A367-B535-384A-A2BD-E97AFA6803D8}"/>
                </a:ext>
              </a:extLst>
            </p:cNvPr>
            <p:cNvCxnSpPr/>
            <p:nvPr/>
          </p:nvCxnSpPr>
          <p:spPr>
            <a:xfrm flipH="1">
              <a:off x="216325" y="2341801"/>
              <a:ext cx="8942536" cy="3250676"/>
            </a:xfrm>
            <a:prstGeom prst="line">
              <a:avLst/>
            </a:prstGeom>
            <a:noFill/>
            <a:ln w="19050" cap="flat">
              <a:solidFill>
                <a:srgbClr val="00B050"/>
              </a:solidFill>
              <a:prstDash val="solid"/>
              <a:round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E594AB4F-6E42-7440-8D86-B6EFF4BD3808}"/>
                </a:ext>
              </a:extLst>
            </p:cNvPr>
            <p:cNvCxnSpPr/>
            <p:nvPr/>
          </p:nvCxnSpPr>
          <p:spPr>
            <a:xfrm flipH="1">
              <a:off x="183429" y="1789043"/>
              <a:ext cx="8975432" cy="3835212"/>
            </a:xfrm>
            <a:prstGeom prst="line">
              <a:avLst/>
            </a:prstGeom>
            <a:noFill/>
            <a:ln w="19050" cap="flat">
              <a:solidFill>
                <a:srgbClr val="00B050"/>
              </a:solidFill>
              <a:prstDash val="solid"/>
              <a:round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D6D8271F-4C23-1D46-AA5A-B4E6EB9849AA}"/>
                </a:ext>
              </a:extLst>
            </p:cNvPr>
            <p:cNvCxnSpPr/>
            <p:nvPr/>
          </p:nvCxnSpPr>
          <p:spPr>
            <a:xfrm flipH="1">
              <a:off x="168569" y="1240403"/>
              <a:ext cx="8990292" cy="4383852"/>
            </a:xfrm>
            <a:prstGeom prst="line">
              <a:avLst/>
            </a:prstGeom>
            <a:noFill/>
            <a:ln w="19050" cap="flat">
              <a:solidFill>
                <a:srgbClr val="00B050"/>
              </a:solidFill>
              <a:prstDash val="solid"/>
              <a:round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12F010C5-C9FE-5B40-9AE6-5CC3E8A6647C}"/>
                </a:ext>
              </a:extLst>
            </p:cNvPr>
            <p:cNvCxnSpPr/>
            <p:nvPr/>
          </p:nvCxnSpPr>
          <p:spPr>
            <a:xfrm flipH="1">
              <a:off x="216325" y="688806"/>
              <a:ext cx="8940948" cy="4920256"/>
            </a:xfrm>
            <a:prstGeom prst="line">
              <a:avLst/>
            </a:prstGeom>
            <a:noFill/>
            <a:ln w="19050" cap="flat">
              <a:solidFill>
                <a:srgbClr val="00B050"/>
              </a:solidFill>
              <a:prstDash val="solid"/>
              <a:round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C017F150-DB1D-564E-AB6A-C8A714D4A0F6}"/>
                </a:ext>
              </a:extLst>
            </p:cNvPr>
            <p:cNvSpPr/>
            <p:nvPr/>
          </p:nvSpPr>
          <p:spPr>
            <a:xfrm>
              <a:off x="90551" y="5493372"/>
              <a:ext cx="197191" cy="197191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FF9900"/>
              </a:solidFill>
              <a:prstDash val="solid"/>
              <a:round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65800AC1-31EF-4B44-88CE-7189358D123D}"/>
                </a:ext>
              </a:extLst>
            </p:cNvPr>
            <p:cNvSpPr txBox="1"/>
            <p:nvPr/>
          </p:nvSpPr>
          <p:spPr>
            <a:xfrm>
              <a:off x="6232358" y="4470694"/>
              <a:ext cx="425756" cy="2462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000" dirty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</a:rPr>
                <a:t>30 m</a:t>
              </a:r>
              <a:endPara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sym typeface="Verdana"/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E201E070-6916-654C-910C-80284D6ABB13}"/>
                </a:ext>
              </a:extLst>
            </p:cNvPr>
            <p:cNvSpPr txBox="1"/>
            <p:nvPr/>
          </p:nvSpPr>
          <p:spPr>
            <a:xfrm>
              <a:off x="6234236" y="4129778"/>
              <a:ext cx="425756" cy="2462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000" dirty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</a:rPr>
                <a:t>40 m</a:t>
              </a:r>
              <a:endPara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sym typeface="Verdana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4E19BA55-4CFE-6849-858B-BF712F801AA5}"/>
                </a:ext>
              </a:extLst>
            </p:cNvPr>
            <p:cNvSpPr txBox="1"/>
            <p:nvPr/>
          </p:nvSpPr>
          <p:spPr>
            <a:xfrm>
              <a:off x="6234236" y="3741150"/>
              <a:ext cx="425756" cy="2462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000" dirty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</a:rPr>
                <a:t>50 m</a:t>
              </a:r>
              <a:endPara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sym typeface="Verdana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C4A0B12B-17FE-4C45-B8B5-DA074829688E}"/>
                </a:ext>
              </a:extLst>
            </p:cNvPr>
            <p:cNvSpPr txBox="1"/>
            <p:nvPr/>
          </p:nvSpPr>
          <p:spPr>
            <a:xfrm>
              <a:off x="6232213" y="3396240"/>
              <a:ext cx="425756" cy="2462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000" dirty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</a:rPr>
                <a:t>60 m</a:t>
              </a:r>
              <a:endPara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sym typeface="Verdana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E8F30CD9-4003-7A40-9E32-F290B3A5FFB9}"/>
                </a:ext>
              </a:extLst>
            </p:cNvPr>
            <p:cNvSpPr txBox="1"/>
            <p:nvPr/>
          </p:nvSpPr>
          <p:spPr>
            <a:xfrm>
              <a:off x="6232213" y="3007612"/>
              <a:ext cx="425756" cy="2462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000" dirty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</a:rPr>
                <a:t>70 m</a:t>
              </a:r>
              <a:endPara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sym typeface="Verdana"/>
              </a:endParaRP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5D8E2254-03A9-4F48-B1F7-6BA505F8AC3F}"/>
                </a:ext>
              </a:extLst>
            </p:cNvPr>
            <p:cNvSpPr txBox="1"/>
            <p:nvPr/>
          </p:nvSpPr>
          <p:spPr>
            <a:xfrm>
              <a:off x="6234091" y="2666696"/>
              <a:ext cx="425756" cy="2462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000" dirty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</a:rPr>
                <a:t>80 m</a:t>
              </a:r>
              <a:endPara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sym typeface="Verdana"/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785CC3BB-B30D-7546-9CCF-197944B09B7C}"/>
                </a:ext>
              </a:extLst>
            </p:cNvPr>
            <p:cNvSpPr txBox="1"/>
            <p:nvPr/>
          </p:nvSpPr>
          <p:spPr>
            <a:xfrm>
              <a:off x="6234091" y="2278068"/>
              <a:ext cx="425756" cy="2462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000" dirty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</a:rPr>
                <a:t>90 m</a:t>
              </a:r>
              <a:endPara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sym typeface="Verdana"/>
              </a:endParaRPr>
            </a:p>
          </p:txBody>
        </p: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FC8AC0AD-869F-9F48-BDDC-EE4BFCAEB6E6}"/>
                </a:ext>
              </a:extLst>
            </p:cNvPr>
            <p:cNvCxnSpPr/>
            <p:nvPr/>
          </p:nvCxnSpPr>
          <p:spPr>
            <a:xfrm>
              <a:off x="216325" y="5609063"/>
              <a:ext cx="5940000" cy="0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C2EF7729-D840-2F49-9F9B-0604AA24B2B0}"/>
                </a:ext>
              </a:extLst>
            </p:cNvPr>
            <p:cNvGrpSpPr/>
            <p:nvPr/>
          </p:nvGrpSpPr>
          <p:grpSpPr>
            <a:xfrm>
              <a:off x="216325" y="2838450"/>
              <a:ext cx="8940948" cy="2267091"/>
              <a:chOff x="216325" y="2838450"/>
              <a:chExt cx="8940948" cy="2267091"/>
            </a:xfrm>
          </p:grpSpPr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74987A24-74FC-2347-82DC-0BA31CE23C9D}"/>
                  </a:ext>
                </a:extLst>
              </p:cNvPr>
              <p:cNvSpPr/>
              <p:nvPr/>
            </p:nvSpPr>
            <p:spPr>
              <a:xfrm>
                <a:off x="216325" y="2863243"/>
                <a:ext cx="8940948" cy="2242298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  <a:alpha val="38000"/>
                </a:schemeClr>
              </a:solidFill>
              <a:ln w="25400" cap="flat">
                <a:solidFill>
                  <a:schemeClr val="tx2"/>
                </a:solidFill>
                <a:prstDash val="dash"/>
                <a:round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>
                    <a:solidFill>
                      <a:srgbClr val="000000"/>
                    </a:solidFill>
                  </a:u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252F76E9-AF96-6B45-889D-C4545A51F031}"/>
                  </a:ext>
                </a:extLst>
              </p:cNvPr>
              <p:cNvSpPr txBox="1"/>
              <p:nvPr/>
            </p:nvSpPr>
            <p:spPr>
              <a:xfrm>
                <a:off x="230970" y="2838450"/>
                <a:ext cx="494685" cy="2769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>
                      <a:solidFill>
                        <a:srgbClr val="000000"/>
                      </a:solidFill>
                    </a:uFill>
                    <a:latin typeface="Verdana"/>
                    <a:ea typeface="Verdana"/>
                    <a:cs typeface="Verdana"/>
                    <a:sym typeface="Verdana"/>
                  </a:rPr>
                  <a:t>wake</a:t>
                </a:r>
              </a:p>
            </p:txBody>
          </p:sp>
        </p:grpSp>
      </p:grpSp>
      <p:pic>
        <p:nvPicPr>
          <p:cNvPr id="83" name="Picture 82">
            <a:extLst>
              <a:ext uri="{FF2B5EF4-FFF2-40B4-BE49-F238E27FC236}">
                <a16:creationId xmlns:a16="http://schemas.microsoft.com/office/drawing/2014/main" id="{88E27E15-B188-6845-8B60-775C5CA7D0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416" y="5222597"/>
            <a:ext cx="682840" cy="535042"/>
          </a:xfrm>
          <a:prstGeom prst="rect">
            <a:avLst/>
          </a:prstGeom>
        </p:spPr>
      </p:pic>
      <p:sp>
        <p:nvSpPr>
          <p:cNvPr id="84" name="Title 1">
            <a:extLst>
              <a:ext uri="{FF2B5EF4-FFF2-40B4-BE49-F238E27FC236}">
                <a16:creationId xmlns:a16="http://schemas.microsoft.com/office/drawing/2014/main" id="{386CC706-F974-2F42-8498-4ED829A35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2806" y="15193"/>
            <a:ext cx="7772400" cy="1447800"/>
          </a:xfrm>
        </p:spPr>
        <p:txBody>
          <a:bodyPr anchor="ctr"/>
          <a:lstStyle/>
          <a:p>
            <a:r>
              <a:rPr lang="en-US" dirty="0"/>
              <a:t>Scanned plain – side view</a:t>
            </a:r>
          </a:p>
        </p:txBody>
      </p:sp>
    </p:spTree>
    <p:extLst>
      <p:ext uri="{BB962C8B-B14F-4D97-AF65-F5344CB8AC3E}">
        <p14:creationId xmlns:p14="http://schemas.microsoft.com/office/powerpoint/2010/main" val="7410460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89C3E-42D2-7547-BE90-8E0C31AFE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Turning pulsed lidar into ‘CW’ alike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A60C39-AA5C-D746-8DB4-520D7E3CBA7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9177A6-C1C7-4742-BCE9-8B0A046645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12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5A4AD5-AB59-5942-9349-6681CB4DF5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65" r="43703" b="21699"/>
          <a:stretch/>
        </p:blipFill>
        <p:spPr>
          <a:xfrm>
            <a:off x="1820934" y="1628800"/>
            <a:ext cx="8548543" cy="456917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26C3659-A7C0-7C44-A5FF-B93D674E7285}"/>
              </a:ext>
            </a:extLst>
          </p:cNvPr>
          <p:cNvGrpSpPr/>
          <p:nvPr/>
        </p:nvGrpSpPr>
        <p:grpSpPr>
          <a:xfrm>
            <a:off x="4754458" y="2949601"/>
            <a:ext cx="587022" cy="1885244"/>
            <a:chOff x="3318934" y="2968978"/>
            <a:chExt cx="587022" cy="1885244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5092DF28-787D-F048-A40C-FDC3AEDDCCF3}"/>
                </a:ext>
              </a:extLst>
            </p:cNvPr>
            <p:cNvCxnSpPr/>
            <p:nvPr/>
          </p:nvCxnSpPr>
          <p:spPr>
            <a:xfrm flipH="1" flipV="1">
              <a:off x="3318934" y="2968978"/>
              <a:ext cx="587022" cy="1885244"/>
            </a:xfrm>
            <a:prstGeom prst="straightConnector1">
              <a:avLst/>
            </a:prstGeom>
            <a:noFill/>
            <a:ln w="28575" cap="flat">
              <a:solidFill>
                <a:srgbClr val="92D050"/>
              </a:solidFill>
              <a:prstDash val="solid"/>
              <a:round/>
              <a:tailEnd type="triangle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7974080C-6C72-5246-A926-FF2E55658F3B}"/>
                </a:ext>
              </a:extLst>
            </p:cNvPr>
            <p:cNvCxnSpPr/>
            <p:nvPr/>
          </p:nvCxnSpPr>
          <p:spPr>
            <a:xfrm flipH="1" flipV="1">
              <a:off x="3815644" y="2968978"/>
              <a:ext cx="90312" cy="1885244"/>
            </a:xfrm>
            <a:prstGeom prst="straightConnector1">
              <a:avLst/>
            </a:prstGeom>
            <a:noFill/>
            <a:ln w="28575" cap="flat">
              <a:solidFill>
                <a:srgbClr val="92D050"/>
              </a:solidFill>
              <a:prstDash val="solid"/>
              <a:round/>
              <a:tailEnd type="triangle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DB27A21-749E-3D45-BB34-859FC018A8E1}"/>
              </a:ext>
            </a:extLst>
          </p:cNvPr>
          <p:cNvSpPr txBox="1"/>
          <p:nvPr/>
        </p:nvSpPr>
        <p:spPr>
          <a:xfrm>
            <a:off x="2781004" y="4823556"/>
            <a:ext cx="5120952" cy="338552"/>
          </a:xfrm>
          <a:prstGeom prst="rect">
            <a:avLst/>
          </a:prstGeom>
          <a:noFill/>
          <a:ln w="12700" cap="flat">
            <a:solidFill>
              <a:srgbClr val="92D05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</a:rPr>
              <a:t>Laser </a:t>
            </a:r>
            <a:r>
              <a:rPr lang="en-US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</a:rPr>
              <a:t>beam focused close to the plain of interest</a:t>
            </a:r>
            <a:endParaRPr kumimoji="0" lang="en-US" sz="1600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>
                <a:solidFill>
                  <a:srgbClr val="000000"/>
                </a:solidFill>
              </a:uFill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7026434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71510A-C7BF-5E42-9608-E439E3192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Why did we do that?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D0F900-7170-624E-B1E6-D56824879D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606" y="1124744"/>
            <a:ext cx="11244444" cy="5416456"/>
          </a:xfrm>
        </p:spPr>
        <p:txBody>
          <a:bodyPr/>
          <a:lstStyle/>
          <a:p>
            <a:r>
              <a:rPr lang="en-US" b="1" dirty="0"/>
              <a:t>Beam focused around 200m</a:t>
            </a:r>
          </a:p>
          <a:p>
            <a:r>
              <a:rPr lang="en-US" b="1" dirty="0"/>
              <a:t>This allows 5 times higher measurement frequency (i.e. 5 Hz)</a:t>
            </a:r>
          </a:p>
          <a:p>
            <a:r>
              <a:rPr lang="en-US" dirty="0"/>
              <a:t>9 transects scanned of 200 m in length</a:t>
            </a:r>
          </a:p>
          <a:p>
            <a:r>
              <a:rPr lang="en-US" dirty="0"/>
              <a:t>Each transect completed in 4 s</a:t>
            </a:r>
          </a:p>
          <a:p>
            <a:r>
              <a:rPr lang="en-US" dirty="0"/>
              <a:t>Accumulation time 0.2 s</a:t>
            </a:r>
          </a:p>
          <a:p>
            <a:r>
              <a:rPr lang="en-US" dirty="0"/>
              <a:t>Transverse resolution = (200 / 4) * 0.2=  10 m = &gt; i.e. every 10 m along a transect there is one measurement</a:t>
            </a:r>
          </a:p>
          <a:p>
            <a:r>
              <a:rPr lang="en-US" dirty="0"/>
              <a:t>Probe length 35 m (200 ns laser pulse) = longitudinal resolution</a:t>
            </a:r>
          </a:p>
          <a:p>
            <a:endParaRPr lang="en-US" dirty="0"/>
          </a:p>
          <a:p>
            <a:r>
              <a:rPr lang="en-US" dirty="0"/>
              <a:t>Measurement range from 50 m to 500 m</a:t>
            </a:r>
          </a:p>
          <a:p>
            <a:r>
              <a:rPr lang="en-US" dirty="0"/>
              <a:t>Along each LOS we acquire radial velocity every 5 m (91 range gate)</a:t>
            </a:r>
          </a:p>
          <a:p>
            <a:r>
              <a:rPr lang="en-US" dirty="0"/>
              <a:t>Total measurement points per one full scan: </a:t>
            </a:r>
            <a:br>
              <a:rPr lang="en-US" dirty="0"/>
            </a:br>
            <a:r>
              <a:rPr lang="en-US" dirty="0"/>
              <a:t>2 </a:t>
            </a:r>
            <a:r>
              <a:rPr lang="en-US" dirty="0" err="1"/>
              <a:t>WindScanners</a:t>
            </a:r>
            <a:r>
              <a:rPr lang="en-US" dirty="0"/>
              <a:t> *</a:t>
            </a:r>
            <a:br>
              <a:rPr lang="en-US" dirty="0"/>
            </a:br>
            <a:r>
              <a:rPr lang="en-US" dirty="0"/>
              <a:t>9 Transects *</a:t>
            </a:r>
            <a:br>
              <a:rPr lang="en-US" dirty="0"/>
            </a:br>
            <a:r>
              <a:rPr lang="en-US" dirty="0"/>
              <a:t>20 LOS per Transect *</a:t>
            </a:r>
            <a:br>
              <a:rPr lang="en-US" dirty="0"/>
            </a:br>
            <a:r>
              <a:rPr lang="en-US" dirty="0"/>
              <a:t>91 range gate per LOS</a:t>
            </a:r>
            <a:br>
              <a:rPr lang="en-US" dirty="0"/>
            </a:br>
            <a:r>
              <a:rPr lang="en-US" dirty="0"/>
              <a:t>= </a:t>
            </a:r>
            <a:r>
              <a:rPr lang="en-US" b="1" dirty="0"/>
              <a:t>32 760</a:t>
            </a:r>
          </a:p>
          <a:p>
            <a:r>
              <a:rPr lang="en-US" b="1" dirty="0"/>
              <a:t>During 10 min period 9 transects scanned 13 to 14 times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B38A36-1B2A-DB43-833F-44D810376C2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C43ABF-FD43-4643-8A22-6CB5E67296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44107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8B354A-5FB8-C647-9649-7046AEE3D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1A8B6D-FBA4-6144-B3DD-6A0C88B700F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94C93E1-60C9-4641-9DDA-AD2E661FF3D8}"/>
              </a:ext>
            </a:extLst>
          </p:cNvPr>
          <p:cNvSpPr txBox="1">
            <a:spLocks/>
          </p:cNvSpPr>
          <p:nvPr/>
        </p:nvSpPr>
        <p:spPr bwMode="auto">
          <a:xfrm>
            <a:off x="1927126" y="578527"/>
            <a:ext cx="9312374" cy="97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9pPr>
          </a:lstStyle>
          <a:p>
            <a:r>
              <a:rPr lang="en-US" kern="0" dirty="0"/>
              <a:t>Data analysis workflow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7C750A-05B1-1F48-8643-4BC4C1CD9F07}"/>
              </a:ext>
            </a:extLst>
          </p:cNvPr>
          <p:cNvSpPr/>
          <p:nvPr/>
        </p:nvSpPr>
        <p:spPr bwMode="auto">
          <a:xfrm>
            <a:off x="1847082" y="2708920"/>
            <a:ext cx="1431776" cy="800421"/>
          </a:xfrm>
          <a:prstGeom prst="rect">
            <a:avLst/>
          </a:prstGeom>
          <a:solidFill>
            <a:srgbClr val="008737"/>
          </a:solidFill>
          <a:ln w="9525" cap="flat" cmpd="sng" algn="ctr">
            <a:solidFill>
              <a:srgbClr val="008737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0000" tIns="46800" rIns="9000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+mn-lt"/>
                <a:ea typeface="ＭＳ Ｐゴシック" pitchFamily="-80" charset="-128"/>
              </a:rPr>
              <a:t>Select 10/30 min period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339C34F-3E0A-9C4A-AB19-89EDADCEDCDD}"/>
              </a:ext>
            </a:extLst>
          </p:cNvPr>
          <p:cNvSpPr/>
          <p:nvPr/>
        </p:nvSpPr>
        <p:spPr bwMode="auto">
          <a:xfrm>
            <a:off x="3539183" y="2708920"/>
            <a:ext cx="1431776" cy="800421"/>
          </a:xfrm>
          <a:prstGeom prst="rect">
            <a:avLst/>
          </a:prstGeom>
          <a:solidFill>
            <a:srgbClr val="008737"/>
          </a:solidFill>
          <a:ln w="9525" cap="flat" cmpd="sng" algn="ctr">
            <a:solidFill>
              <a:schemeClr val="accent1"/>
            </a:solidFill>
            <a:prstDash val="dash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0000" tIns="46800" rIns="9000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+mn-lt"/>
                <a:ea typeface="ＭＳ Ｐゴシック" pitchFamily="-80" charset="-128"/>
              </a:rPr>
              <a:t>Filter on CNR (&gt;-27 </a:t>
            </a:r>
            <a:r>
              <a:rPr kumimoji="0" lang="en-US" sz="1600" b="0" i="0" u="none" strike="noStrike" cap="none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latin typeface="+mn-lt"/>
                <a:ea typeface="ＭＳ Ｐゴシック" pitchFamily="-80" charset="-128"/>
              </a:rPr>
              <a:t>db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+mn-lt"/>
                <a:ea typeface="ＭＳ Ｐゴシック" pitchFamily="-80" charset="-128"/>
              </a:rPr>
              <a:t>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D14762E-5F17-2444-873C-02FDFBCC62CF}"/>
              </a:ext>
            </a:extLst>
          </p:cNvPr>
          <p:cNvSpPr/>
          <p:nvPr/>
        </p:nvSpPr>
        <p:spPr bwMode="auto">
          <a:xfrm>
            <a:off x="5231284" y="2708920"/>
            <a:ext cx="1431776" cy="800421"/>
          </a:xfrm>
          <a:prstGeom prst="rect">
            <a:avLst/>
          </a:prstGeom>
          <a:solidFill>
            <a:srgbClr val="008737"/>
          </a:solidFill>
          <a:ln w="9525" cap="flat" cmpd="sng" algn="ctr">
            <a:solidFill>
              <a:srgbClr val="008737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0000" tIns="46800" rIns="9000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+mn-lt"/>
                <a:ea typeface="ＭＳ Ｐゴシック" pitchFamily="-80" charset="-128"/>
              </a:rPr>
              <a:t>Average data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938B86D-909A-5045-A89E-09ED319BE7C8}"/>
              </a:ext>
            </a:extLst>
          </p:cNvPr>
          <p:cNvSpPr/>
          <p:nvPr/>
        </p:nvSpPr>
        <p:spPr bwMode="auto">
          <a:xfrm>
            <a:off x="6923385" y="2708920"/>
            <a:ext cx="1431776" cy="800421"/>
          </a:xfrm>
          <a:prstGeom prst="rect">
            <a:avLst/>
          </a:prstGeom>
          <a:solidFill>
            <a:srgbClr val="008737"/>
          </a:solidFill>
          <a:ln w="9525" cap="flat" cmpd="sng" algn="ctr">
            <a:solidFill>
              <a:srgbClr val="008737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0000" tIns="46800" rIns="9000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+mn-lt"/>
                <a:ea typeface="ＭＳ Ｐゴシック" pitchFamily="-80" charset="-128"/>
              </a:rPr>
              <a:t>Interpolate data on regular grid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8E1DF2C-2282-A142-B3A2-911762715B61}"/>
              </a:ext>
            </a:extLst>
          </p:cNvPr>
          <p:cNvSpPr/>
          <p:nvPr/>
        </p:nvSpPr>
        <p:spPr bwMode="auto">
          <a:xfrm>
            <a:off x="8615486" y="2708920"/>
            <a:ext cx="1431776" cy="800421"/>
          </a:xfrm>
          <a:prstGeom prst="rect">
            <a:avLst/>
          </a:prstGeom>
          <a:solidFill>
            <a:srgbClr val="008737"/>
          </a:solidFill>
          <a:ln w="9525" cap="flat" cmpd="sng" algn="ctr">
            <a:solidFill>
              <a:srgbClr val="008737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0000" tIns="46800" rIns="9000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+mn-lt"/>
                <a:ea typeface="ＭＳ Ｐゴシック" pitchFamily="-80" charset="-128"/>
              </a:rPr>
              <a:t>Reconstruct 2D wind field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96036E5-21D0-224E-8308-2600D0363F5F}"/>
              </a:ext>
            </a:extLst>
          </p:cNvPr>
          <p:cNvCxnSpPr>
            <a:stCxn id="9" idx="3"/>
            <a:endCxn id="10" idx="1"/>
          </p:cNvCxnSpPr>
          <p:nvPr/>
        </p:nvCxnSpPr>
        <p:spPr bwMode="auto">
          <a:xfrm>
            <a:off x="3278858" y="3109131"/>
            <a:ext cx="260325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8919E48-DE51-414B-9189-FFCAB7AB72E6}"/>
              </a:ext>
            </a:extLst>
          </p:cNvPr>
          <p:cNvCxnSpPr/>
          <p:nvPr/>
        </p:nvCxnSpPr>
        <p:spPr bwMode="auto">
          <a:xfrm>
            <a:off x="4970959" y="3101368"/>
            <a:ext cx="260325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88AEB9D-0D9D-4F4C-B84A-51FD8469B8CA}"/>
              </a:ext>
            </a:extLst>
          </p:cNvPr>
          <p:cNvCxnSpPr/>
          <p:nvPr/>
        </p:nvCxnSpPr>
        <p:spPr bwMode="auto">
          <a:xfrm>
            <a:off x="6663060" y="3109130"/>
            <a:ext cx="260325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C7D4410-A532-3144-8F9A-AEDEA3B4D815}"/>
              </a:ext>
            </a:extLst>
          </p:cNvPr>
          <p:cNvCxnSpPr/>
          <p:nvPr/>
        </p:nvCxnSpPr>
        <p:spPr bwMode="auto">
          <a:xfrm>
            <a:off x="8355161" y="3093605"/>
            <a:ext cx="260325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2350312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BFF73-101F-964E-8C46-5E74CC1C9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Preliminary </a:t>
            </a:r>
            <a:r>
              <a:rPr lang="en-US" dirty="0" err="1"/>
              <a:t>WindScanner</a:t>
            </a:r>
            <a:r>
              <a:rPr lang="en-US" dirty="0"/>
              <a:t> data status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586A6-85BE-3A4D-A20F-0E3110E578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4686" y="1706328"/>
            <a:ext cx="10524364" cy="4545578"/>
          </a:xfrm>
        </p:spPr>
        <p:txBody>
          <a:bodyPr/>
          <a:lstStyle/>
          <a:p>
            <a:r>
              <a:rPr lang="en-US" dirty="0"/>
              <a:t>Processed </a:t>
            </a:r>
            <a:r>
              <a:rPr lang="en-US" b="1" dirty="0"/>
              <a:t>42</a:t>
            </a:r>
            <a:r>
              <a:rPr lang="en-US" dirty="0"/>
              <a:t> out of </a:t>
            </a:r>
            <a:r>
              <a:rPr lang="en-US" b="1" dirty="0"/>
              <a:t>92</a:t>
            </a:r>
            <a:r>
              <a:rPr lang="en-US" dirty="0"/>
              <a:t> days</a:t>
            </a:r>
          </a:p>
          <a:p>
            <a:r>
              <a:rPr lang="en-US" dirty="0"/>
              <a:t>Mean </a:t>
            </a:r>
            <a:r>
              <a:rPr lang="en-US" dirty="0" err="1"/>
              <a:t>WindScanner</a:t>
            </a:r>
            <a:r>
              <a:rPr lang="en-US" dirty="0"/>
              <a:t> data availability ~ 70 %</a:t>
            </a:r>
          </a:p>
          <a:p>
            <a:r>
              <a:rPr lang="en-US" b="1" dirty="0"/>
              <a:t>2727</a:t>
            </a:r>
            <a:r>
              <a:rPr lang="en-US" dirty="0"/>
              <a:t> periods processed (all 42 days!)</a:t>
            </a:r>
          </a:p>
          <a:p>
            <a:r>
              <a:rPr lang="en-US" dirty="0"/>
              <a:t>One period can last between 10 to 30 minutes</a:t>
            </a:r>
          </a:p>
          <a:p>
            <a:endParaRPr lang="en-US" dirty="0"/>
          </a:p>
          <a:p>
            <a:r>
              <a:rPr lang="en-US" b="1" dirty="0"/>
              <a:t>380</a:t>
            </a:r>
            <a:r>
              <a:rPr lang="en-US" dirty="0"/>
              <a:t> out of 2727 periods when multi-rotor wake is captured</a:t>
            </a:r>
          </a:p>
          <a:p>
            <a:endParaRPr lang="en-US" dirty="0"/>
          </a:p>
          <a:p>
            <a:r>
              <a:rPr lang="en-US" b="1" dirty="0"/>
              <a:t>268</a:t>
            </a:r>
            <a:r>
              <a:rPr lang="en-US" dirty="0"/>
              <a:t> out of 2727 periods when V52 wake is captured</a:t>
            </a:r>
            <a:br>
              <a:rPr lang="en-US" dirty="0"/>
            </a:br>
            <a:r>
              <a:rPr lang="en-US" dirty="0"/>
              <a:t>- out of this 268 there are periods when we have both V52 and multi-wake captured simultaneously</a:t>
            </a:r>
          </a:p>
          <a:p>
            <a:endParaRPr lang="en-US" dirty="0"/>
          </a:p>
          <a:p>
            <a:r>
              <a:rPr lang="en-US" dirty="0"/>
              <a:t>Max total of </a:t>
            </a:r>
            <a:r>
              <a:rPr lang="en-US" b="1" dirty="0"/>
              <a:t>648</a:t>
            </a:r>
            <a:r>
              <a:rPr lang="en-US" dirty="0"/>
              <a:t> periods when wakes are captured (~</a:t>
            </a:r>
            <a:r>
              <a:rPr lang="da-DK" dirty="0"/>
              <a:t>14</a:t>
            </a:r>
            <a:r>
              <a:rPr lang="en-US" dirty="0"/>
              <a:t>0 hours)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82EADF-5ED1-F14D-82B2-58B832A2FE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F27EF5-C0A4-264A-B14A-2AFB8CC9C6B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40536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DBB99-417E-7B4C-99B0-3608DB03B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Examples: 23/09/2018 from 12:30 to 12:40 UTC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A5CC3D-D9EA-DD4D-9B95-80E79CCFE1A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BE5A70-DE10-6844-A1D1-E3B7BE9F3F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16</a:t>
            </a:fld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8BCFA3-7238-F74C-A2CF-8E703C89AE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81" r="8684" b="10323"/>
          <a:stretch/>
        </p:blipFill>
        <p:spPr>
          <a:xfrm>
            <a:off x="550590" y="980728"/>
            <a:ext cx="6958263" cy="45603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F9A99CD-BC70-F64B-BF50-5A431CDE7248}"/>
              </a:ext>
            </a:extLst>
          </p:cNvPr>
          <p:cNvGrpSpPr/>
          <p:nvPr/>
        </p:nvGrpSpPr>
        <p:grpSpPr>
          <a:xfrm>
            <a:off x="3358902" y="3172358"/>
            <a:ext cx="8807386" cy="3368842"/>
            <a:chOff x="335027" y="3489158"/>
            <a:chExt cx="8807386" cy="336884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70E6F80-2739-474B-9A80-76308B6638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66" t="7350" r="13815" b="5627"/>
            <a:stretch/>
          </p:blipFill>
          <p:spPr>
            <a:xfrm>
              <a:off x="4011860" y="3489158"/>
              <a:ext cx="5130553" cy="3368842"/>
            </a:xfrm>
            <a:prstGeom prst="rect">
              <a:avLst/>
            </a:prstGeom>
          </p:spPr>
        </p:pic>
        <p:cxnSp>
          <p:nvCxnSpPr>
            <p:cNvPr id="12" name="Curved Connector 11">
              <a:extLst>
                <a:ext uri="{FF2B5EF4-FFF2-40B4-BE49-F238E27FC236}">
                  <a16:creationId xmlns:a16="http://schemas.microsoft.com/office/drawing/2014/main" id="{9A6F87BB-954D-9741-8F6E-EBB18BCBA946}"/>
                </a:ext>
              </a:extLst>
            </p:cNvPr>
            <p:cNvCxnSpPr>
              <a:cxnSpLocks/>
              <a:endCxn id="11" idx="1"/>
            </p:cNvCxnSpPr>
            <p:nvPr/>
          </p:nvCxnSpPr>
          <p:spPr>
            <a:xfrm>
              <a:off x="335027" y="3577678"/>
              <a:ext cx="3676833" cy="1595901"/>
            </a:xfrm>
            <a:prstGeom prst="curvedConnector3">
              <a:avLst>
                <a:gd name="adj1" fmla="val 50000"/>
              </a:avLst>
            </a:prstGeom>
            <a:noFill/>
            <a:ln w="12700" cap="flat">
              <a:solidFill>
                <a:srgbClr val="FF0000"/>
              </a:solidFill>
              <a:prstDash val="solid"/>
              <a:round/>
              <a:tailEnd type="triangle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</p:spTree>
    <p:extLst>
      <p:ext uri="{BB962C8B-B14F-4D97-AF65-F5344CB8AC3E}">
        <p14:creationId xmlns:p14="http://schemas.microsoft.com/office/powerpoint/2010/main" val="1658445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DBB99-417E-7B4C-99B0-3608DB03B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Examples: 23/09/2018 from 12:30 to 12:40 UTC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A5CC3D-D9EA-DD4D-9B95-80E79CCFE1A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BE5A70-DE10-6844-A1D1-E3B7BE9F3F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17</a:t>
            </a:fld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DF92246-CBF7-F54F-AC73-25E0248605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6" b="11052"/>
          <a:stretch/>
        </p:blipFill>
        <p:spPr>
          <a:xfrm>
            <a:off x="2278782" y="1124744"/>
            <a:ext cx="8564895" cy="513198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BBAC375-EA37-CE4E-9A52-1D70AE8684BA}"/>
              </a:ext>
            </a:extLst>
          </p:cNvPr>
          <p:cNvSpPr txBox="1"/>
          <p:nvPr/>
        </p:nvSpPr>
        <p:spPr>
          <a:xfrm rot="1349685">
            <a:off x="5467913" y="4114425"/>
            <a:ext cx="816888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rPr>
              <a:t>420 m</a:t>
            </a:r>
          </a:p>
        </p:txBody>
      </p:sp>
    </p:spTree>
    <p:extLst>
      <p:ext uri="{BB962C8B-B14F-4D97-AF65-F5344CB8AC3E}">
        <p14:creationId xmlns:p14="http://schemas.microsoft.com/office/powerpoint/2010/main" val="31681365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DBB99-417E-7B4C-99B0-3608DB03B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fontAlgn="auto" latinLnBrk="1" hangingPunct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Examples: 15/08/</a:t>
            </a:r>
            <a:r>
              <a:rPr lang="en-US" dirty="0">
                <a:uFill>
                  <a:solidFill>
                    <a:srgbClr val="000000"/>
                  </a:solidFill>
                </a:uFill>
              </a:rPr>
              <a:t>2018 from 01:20 to 01:30 UTC</a:t>
            </a:r>
            <a:endParaRPr lang="en-US" sz="3200" b="0" dirty="0">
              <a:uFill>
                <a:solidFill>
                  <a:srgbClr val="000000"/>
                </a:solidFill>
              </a:u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A5CC3D-D9EA-DD4D-9B95-80E79CCFE1A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BE5A70-DE10-6844-A1D1-E3B7BE9F3F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18</a:t>
            </a:fld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51873C8-E66E-844B-A790-05B583ADFD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16" r="11211" b="10515"/>
          <a:stretch/>
        </p:blipFill>
        <p:spPr>
          <a:xfrm>
            <a:off x="262558" y="1178152"/>
            <a:ext cx="6765758" cy="450169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DB9C033-B5FB-8D45-964D-46AF7F097AAB}"/>
              </a:ext>
            </a:extLst>
          </p:cNvPr>
          <p:cNvGrpSpPr/>
          <p:nvPr/>
        </p:nvGrpSpPr>
        <p:grpSpPr>
          <a:xfrm>
            <a:off x="2998862" y="3501008"/>
            <a:ext cx="9091871" cy="2930865"/>
            <a:chOff x="52129" y="3927135"/>
            <a:chExt cx="9091871" cy="293086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CAE2C41-8905-2444-A4B3-579B68C64E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66" t="11545" r="15263" b="5044"/>
            <a:stretch/>
          </p:blipFill>
          <p:spPr>
            <a:xfrm>
              <a:off x="4572000" y="3927135"/>
              <a:ext cx="4572000" cy="2930865"/>
            </a:xfrm>
            <a:prstGeom prst="rect">
              <a:avLst/>
            </a:prstGeom>
          </p:spPr>
        </p:pic>
        <p:cxnSp>
          <p:nvCxnSpPr>
            <p:cNvPr id="16" name="Curved Connector 15">
              <a:extLst>
                <a:ext uri="{FF2B5EF4-FFF2-40B4-BE49-F238E27FC236}">
                  <a16:creationId xmlns:a16="http://schemas.microsoft.com/office/drawing/2014/main" id="{0399EA8B-0971-824C-9112-3ABD0BC76AFC}"/>
                </a:ext>
              </a:extLst>
            </p:cNvPr>
            <p:cNvCxnSpPr>
              <a:cxnSpLocks/>
              <a:endCxn id="15" idx="1"/>
            </p:cNvCxnSpPr>
            <p:nvPr/>
          </p:nvCxnSpPr>
          <p:spPr>
            <a:xfrm>
              <a:off x="52129" y="3927135"/>
              <a:ext cx="4519871" cy="1465433"/>
            </a:xfrm>
            <a:prstGeom prst="curvedConnector3">
              <a:avLst>
                <a:gd name="adj1" fmla="val 50000"/>
              </a:avLst>
            </a:prstGeom>
            <a:noFill/>
            <a:ln w="12700" cap="flat">
              <a:solidFill>
                <a:srgbClr val="FF0000"/>
              </a:solidFill>
              <a:prstDash val="solid"/>
              <a:round/>
              <a:tailEnd type="triangle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</p:spTree>
    <p:extLst>
      <p:ext uri="{BB962C8B-B14F-4D97-AF65-F5344CB8AC3E}">
        <p14:creationId xmlns:p14="http://schemas.microsoft.com/office/powerpoint/2010/main" val="2331653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DBB99-417E-7B4C-99B0-3608DB03B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fontAlgn="auto" latinLnBrk="1" hangingPunct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Examples: 14/08/</a:t>
            </a:r>
            <a:r>
              <a:rPr lang="en-US" dirty="0">
                <a:uFill>
                  <a:solidFill>
                    <a:srgbClr val="000000"/>
                  </a:solidFill>
                </a:uFill>
              </a:rPr>
              <a:t>2018 from 11:00 to 11:10 UTC</a:t>
            </a:r>
            <a:endParaRPr lang="en-US" sz="3200" b="0" dirty="0">
              <a:uFill>
                <a:solidFill>
                  <a:srgbClr val="000000"/>
                </a:solidFill>
              </a:u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A5CC3D-D9EA-DD4D-9B95-80E79CCFE1A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BE5A70-DE10-6844-A1D1-E3B7BE9F3F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19</a:t>
            </a:fld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5E12C8C-E690-6A4A-BF5F-F722D588AC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34" r="9533" b="9801"/>
          <a:stretch/>
        </p:blipFill>
        <p:spPr>
          <a:xfrm>
            <a:off x="251363" y="908720"/>
            <a:ext cx="6840023" cy="459120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D8E738B-B585-EC44-9144-30D91A08FFA4}"/>
              </a:ext>
            </a:extLst>
          </p:cNvPr>
          <p:cNvGrpSpPr/>
          <p:nvPr/>
        </p:nvGrpSpPr>
        <p:grpSpPr>
          <a:xfrm>
            <a:off x="2998862" y="3300296"/>
            <a:ext cx="9179952" cy="3240904"/>
            <a:chOff x="-35952" y="3607633"/>
            <a:chExt cx="9179952" cy="324090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351334C-7BB4-D040-BBEF-F8235DFB7E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83" t="12368" r="13743"/>
            <a:stretch/>
          </p:blipFill>
          <p:spPr>
            <a:xfrm>
              <a:off x="4379493" y="3664329"/>
              <a:ext cx="4764507" cy="3184208"/>
            </a:xfrm>
            <a:prstGeom prst="rect">
              <a:avLst/>
            </a:prstGeom>
          </p:spPr>
        </p:pic>
        <p:cxnSp>
          <p:nvCxnSpPr>
            <p:cNvPr id="14" name="Curved Connector 13">
              <a:extLst>
                <a:ext uri="{FF2B5EF4-FFF2-40B4-BE49-F238E27FC236}">
                  <a16:creationId xmlns:a16="http://schemas.microsoft.com/office/drawing/2014/main" id="{3A48B813-B1DE-794A-B1AC-018EF83E1D49}"/>
                </a:ext>
              </a:extLst>
            </p:cNvPr>
            <p:cNvCxnSpPr>
              <a:cxnSpLocks/>
              <a:endCxn id="13" idx="1"/>
            </p:cNvCxnSpPr>
            <p:nvPr/>
          </p:nvCxnSpPr>
          <p:spPr>
            <a:xfrm>
              <a:off x="-35952" y="3607633"/>
              <a:ext cx="4415445" cy="1648800"/>
            </a:xfrm>
            <a:prstGeom prst="curvedConnector3">
              <a:avLst>
                <a:gd name="adj1" fmla="val 50000"/>
              </a:avLst>
            </a:prstGeom>
            <a:noFill/>
            <a:ln w="12700" cap="flat">
              <a:solidFill>
                <a:srgbClr val="FF0000"/>
              </a:solidFill>
              <a:prstDash val="solid"/>
              <a:round/>
              <a:tailEnd type="triangle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</p:spTree>
    <p:extLst>
      <p:ext uri="{BB962C8B-B14F-4D97-AF65-F5344CB8AC3E}">
        <p14:creationId xmlns:p14="http://schemas.microsoft.com/office/powerpoint/2010/main" val="3771676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42AA0B-3D5A-5447-820A-5BA4A7B064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2AED10-D9F9-A043-B94D-BF1B8D2257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2</a:t>
            </a:fld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25F873-9E89-A148-90B5-280D23D3A8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39" y="857066"/>
            <a:ext cx="10631711" cy="5684134"/>
          </a:xfrm>
          <a:prstGeom prst="rect">
            <a:avLst/>
          </a:prstGeom>
        </p:spPr>
      </p:pic>
      <p:sp>
        <p:nvSpPr>
          <p:cNvPr id="9" name="Title 19">
            <a:extLst>
              <a:ext uri="{FF2B5EF4-FFF2-40B4-BE49-F238E27FC236}">
                <a16:creationId xmlns:a16="http://schemas.microsoft.com/office/drawing/2014/main" id="{F7722789-39C1-EE42-AD32-FBC83052A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726" y="426127"/>
            <a:ext cx="9312374" cy="972716"/>
          </a:xfrm>
        </p:spPr>
        <p:txBody>
          <a:bodyPr anchor="t"/>
          <a:lstStyle/>
          <a:p>
            <a:r>
              <a:rPr lang="en-GB" dirty="0"/>
              <a:t>Vestas multi-rotor wind turbine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E80B89-9E82-9545-A2E8-ADDF17C6E82F}"/>
              </a:ext>
            </a:extLst>
          </p:cNvPr>
          <p:cNvSpPr txBox="1"/>
          <p:nvPr/>
        </p:nvSpPr>
        <p:spPr>
          <a:xfrm>
            <a:off x="3272331" y="6576489"/>
            <a:ext cx="8918082" cy="246221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432"/>
              </a:spcBef>
            </a:pPr>
            <a:r>
              <a:rPr lang="en-US" dirty="0">
                <a:latin typeface="+mn-lt"/>
              </a:rPr>
              <a:t>Source: </a:t>
            </a:r>
            <a:r>
              <a:rPr lang="en-US" dirty="0">
                <a:hlinkClick r:id="rId3"/>
              </a:rPr>
              <a:t>https://www.wind-energ-sci.net/4/251/2019/</a:t>
            </a:r>
            <a:r>
              <a:rPr lang="en-US" dirty="0"/>
              <a:t>  (</a:t>
            </a:r>
            <a:r>
              <a:rPr lang="da-DK" dirty="0"/>
              <a:t>M. P. van der </a:t>
            </a:r>
            <a:r>
              <a:rPr lang="da-DK" dirty="0" err="1"/>
              <a:t>Laan</a:t>
            </a:r>
            <a:r>
              <a:rPr lang="da-DK" dirty="0"/>
              <a:t> et al. 2019</a:t>
            </a:r>
            <a:r>
              <a:rPr lang="en-US" dirty="0"/>
              <a:t>)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530236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B5734-7AED-2043-99B2-5024FF5DE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Examples: 15/09/</a:t>
            </a:r>
            <a:r>
              <a:rPr lang="en-US" dirty="0">
                <a:uFill>
                  <a:solidFill>
                    <a:srgbClr val="000000"/>
                  </a:solidFill>
                </a:uFill>
              </a:rPr>
              <a:t>2018 from 10:50 to 11:00 UTC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5879C7-8209-4F4C-840C-442AB6591D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C47532-0F29-F546-A20A-736790B0F68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20</a:t>
            </a:fld>
            <a:endParaRPr lang="en-GB" dirty="0"/>
          </a:p>
        </p:txBody>
      </p:sp>
      <p:pic>
        <p:nvPicPr>
          <p:cNvPr id="6" name="Picture 5" descr="wakedefl">
            <a:extLst>
              <a:ext uri="{FF2B5EF4-FFF2-40B4-BE49-F238E27FC236}">
                <a16:creationId xmlns:a16="http://schemas.microsoft.com/office/drawing/2014/main" id="{F24CB07F-10EE-314B-9E27-0F3BC445CD02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25" b="9894"/>
          <a:stretch/>
        </p:blipFill>
        <p:spPr bwMode="auto">
          <a:xfrm>
            <a:off x="258920" y="1556567"/>
            <a:ext cx="7420462" cy="442818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4E29B1-3965-DE46-8BF6-1A6804BDE109}"/>
              </a:ext>
            </a:extLst>
          </p:cNvPr>
          <p:cNvSpPr txBox="1"/>
          <p:nvPr/>
        </p:nvSpPr>
        <p:spPr>
          <a:xfrm>
            <a:off x="1795276" y="1126973"/>
            <a:ext cx="5103961" cy="54373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432"/>
              </a:spcBef>
            </a:pPr>
            <a:r>
              <a:rPr lang="en-US" b="1" dirty="0"/>
              <a:t>Wake deflection of the V52 research turbine</a:t>
            </a:r>
            <a:endParaRPr lang="da-DK" b="1" dirty="0"/>
          </a:p>
          <a:p>
            <a:pPr algn="l">
              <a:spcBef>
                <a:spcPts val="432"/>
              </a:spcBef>
            </a:pPr>
            <a:endParaRPr lang="en-US" dirty="0" err="1">
              <a:latin typeface="+mn-lt"/>
            </a:endParaRPr>
          </a:p>
        </p:txBody>
      </p:sp>
      <p:pic>
        <p:nvPicPr>
          <p:cNvPr id="8" name="Picture 7" descr="hf_dir">
            <a:extLst>
              <a:ext uri="{FF2B5EF4-FFF2-40B4-BE49-F238E27FC236}">
                <a16:creationId xmlns:a16="http://schemas.microsoft.com/office/drawing/2014/main" id="{BBA96A8F-D5C0-3849-B3E7-FBCEC1CEC2BC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0" t="11838" r="9380" b="8572"/>
          <a:stretch/>
        </p:blipFill>
        <p:spPr bwMode="auto">
          <a:xfrm>
            <a:off x="6899237" y="1738369"/>
            <a:ext cx="5260038" cy="4064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71297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5CC5A-DDB8-0A4C-99D5-D9F411685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C69467-2C54-8F49-BBDF-1EF16366F5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Analyze remaining 50 days of campaign</a:t>
            </a:r>
          </a:p>
          <a:p>
            <a:endParaRPr lang="en-US" dirty="0"/>
          </a:p>
          <a:p>
            <a:r>
              <a:rPr lang="en-US" dirty="0"/>
              <a:t>Finish building data catalogue</a:t>
            </a:r>
          </a:p>
          <a:p>
            <a:endParaRPr lang="en-US" dirty="0"/>
          </a:p>
          <a:p>
            <a:r>
              <a:rPr lang="en-US" dirty="0"/>
              <a:t>Convert the processed data in </a:t>
            </a:r>
            <a:r>
              <a:rPr lang="en-US" dirty="0" err="1"/>
              <a:t>NetCDF</a:t>
            </a:r>
            <a:r>
              <a:rPr lang="en-US" dirty="0"/>
              <a:t> format</a:t>
            </a:r>
          </a:p>
          <a:p>
            <a:endParaRPr lang="en-US" dirty="0"/>
          </a:p>
          <a:p>
            <a:r>
              <a:rPr lang="en-US" dirty="0"/>
              <a:t>We are considering a three-part paper:</a:t>
            </a:r>
            <a:br>
              <a:rPr lang="en-US" dirty="0"/>
            </a:br>
            <a:r>
              <a:rPr lang="en-US" dirty="0"/>
              <a:t>part 1: campaign and data overview</a:t>
            </a:r>
            <a:br>
              <a:rPr lang="en-US" dirty="0"/>
            </a:br>
            <a:r>
              <a:rPr lang="en-US" dirty="0"/>
              <a:t>part 2: data analysis results and selection of cases for simulation studies</a:t>
            </a:r>
            <a:br>
              <a:rPr lang="en-US" dirty="0"/>
            </a:br>
            <a:r>
              <a:rPr lang="en-US" dirty="0"/>
              <a:t>part 3: simulation of cases and comparison with measurements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AA6BC7-A74F-2B4C-B125-9C13E3E3C31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B4DF7C-2763-6A41-A1B2-56048C0DD96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29577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ultipleLIdars.pn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359903" cy="688430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6572" y="812013"/>
            <a:ext cx="1364124" cy="32576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938" y="2324418"/>
            <a:ext cx="1364124" cy="32576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938" y="1340768"/>
            <a:ext cx="1364124" cy="32576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464" y="1280789"/>
            <a:ext cx="1364124" cy="32576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6572" y="1761917"/>
            <a:ext cx="1364124" cy="32576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938" y="194237"/>
            <a:ext cx="1364124" cy="32576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EA9A6B64-E737-FE4E-98D5-EB75DAF8B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337" y="165058"/>
            <a:ext cx="9312374" cy="972716"/>
          </a:xfrm>
        </p:spPr>
        <p:txBody>
          <a:bodyPr/>
          <a:lstStyle/>
          <a:p>
            <a:r>
              <a:rPr lang="en-US" dirty="0"/>
              <a:t>Thank you for your attention</a:t>
            </a:r>
            <a:br>
              <a:rPr lang="en-US" dirty="0"/>
            </a:br>
            <a:r>
              <a:rPr lang="en-US" dirty="0"/>
              <a:t>Questions?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908275-2DFA-D54E-8901-C00C8E5C8D62}"/>
              </a:ext>
            </a:extLst>
          </p:cNvPr>
          <p:cNvSpPr txBox="1"/>
          <p:nvPr/>
        </p:nvSpPr>
        <p:spPr>
          <a:xfrm>
            <a:off x="242337" y="1217657"/>
            <a:ext cx="1200650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spcBef>
                <a:spcPts val="432"/>
              </a:spcBef>
            </a:pPr>
            <a:r>
              <a:rPr lang="en-US" dirty="0">
                <a:latin typeface="+mn-lt"/>
                <a:hlinkClick r:id="rId4"/>
              </a:rPr>
              <a:t>niva@dtu.dk</a:t>
            </a:r>
            <a:r>
              <a:rPr lang="en-US" dirty="0"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356857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8AB86-9B07-3746-8CBB-D95C573BA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GB" dirty="0"/>
              <a:t>First experiment: </a:t>
            </a:r>
            <a:r>
              <a:rPr lang="da-DK" dirty="0"/>
              <a:t>M. P. van der </a:t>
            </a:r>
            <a:r>
              <a:rPr lang="da-DK" dirty="0" err="1"/>
              <a:t>Laan</a:t>
            </a:r>
            <a:r>
              <a:rPr lang="da-DK" dirty="0"/>
              <a:t> et al. 2019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F9A731-388A-8E4D-AD14-C5BDBFB6437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959DAD-5C8F-B343-B468-867238B923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3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8CE2A0-D077-9E44-9A34-A48DDC910F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2" r="49771" b="11455"/>
          <a:stretch/>
        </p:blipFill>
        <p:spPr>
          <a:xfrm>
            <a:off x="262558" y="1233718"/>
            <a:ext cx="4104456" cy="50330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737D492-61EA-8942-839A-506C7D822D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386" y="1749900"/>
            <a:ext cx="6401064" cy="400066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B4F7021-5909-9F48-9A97-23EA988AC9F8}"/>
              </a:ext>
            </a:extLst>
          </p:cNvPr>
          <p:cNvSpPr txBox="1"/>
          <p:nvPr/>
        </p:nvSpPr>
        <p:spPr>
          <a:xfrm>
            <a:off x="6887294" y="5841203"/>
            <a:ext cx="3079369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spcBef>
                <a:spcPts val="432"/>
              </a:spcBef>
            </a:pPr>
            <a:r>
              <a:rPr lang="en-US" dirty="0">
                <a:latin typeface="+mn-lt"/>
              </a:rPr>
              <a:t>Short-range </a:t>
            </a:r>
            <a:r>
              <a:rPr lang="en-US" dirty="0" err="1">
                <a:latin typeface="+mn-lt"/>
              </a:rPr>
              <a:t>WindScanner</a:t>
            </a:r>
            <a:r>
              <a:rPr lang="en-US" dirty="0">
                <a:latin typeface="+mn-lt"/>
              </a:rPr>
              <a:t> system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B671B6-F5C9-2547-9990-094870D54C46}"/>
              </a:ext>
            </a:extLst>
          </p:cNvPr>
          <p:cNvSpPr txBox="1"/>
          <p:nvPr/>
        </p:nvSpPr>
        <p:spPr>
          <a:xfrm>
            <a:off x="1054646" y="6185652"/>
            <a:ext cx="2087110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spcBef>
                <a:spcPts val="432"/>
              </a:spcBef>
            </a:pPr>
            <a:r>
              <a:rPr lang="en-US" dirty="0">
                <a:latin typeface="+mn-lt"/>
              </a:rPr>
              <a:t>Multi-rotor wind turbine</a:t>
            </a:r>
          </a:p>
        </p:txBody>
      </p:sp>
    </p:spTree>
    <p:extLst>
      <p:ext uri="{BB962C8B-B14F-4D97-AF65-F5344CB8AC3E}">
        <p14:creationId xmlns:p14="http://schemas.microsoft.com/office/powerpoint/2010/main" val="25755668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8AB86-9B07-3746-8CBB-D95C573BA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GB" dirty="0"/>
              <a:t>Second experiment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F9A731-388A-8E4D-AD14-C5BDBFB6437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959DAD-5C8F-B343-B468-867238B923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4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8CE2A0-D077-9E44-9A34-A48DDC910F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2" r="49771" b="11455"/>
          <a:stretch/>
        </p:blipFill>
        <p:spPr>
          <a:xfrm>
            <a:off x="262558" y="1233718"/>
            <a:ext cx="4104456" cy="50330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737D492-61EA-8942-839A-506C7D822D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5386" y="1749900"/>
            <a:ext cx="6401064" cy="400066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B4F7021-5909-9F48-9A97-23EA988AC9F8}"/>
              </a:ext>
            </a:extLst>
          </p:cNvPr>
          <p:cNvSpPr txBox="1"/>
          <p:nvPr/>
        </p:nvSpPr>
        <p:spPr>
          <a:xfrm>
            <a:off x="5732301" y="5776551"/>
            <a:ext cx="5354799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spcBef>
                <a:spcPts val="432"/>
              </a:spcBef>
            </a:pPr>
            <a:r>
              <a:rPr lang="en-US" dirty="0">
                <a:latin typeface="+mn-lt"/>
                <a:hlinkClick r:id="rId4"/>
              </a:rPr>
              <a:t>Long-range WindScanner system</a:t>
            </a:r>
            <a:r>
              <a:rPr lang="en-US" dirty="0">
                <a:latin typeface="+mn-lt"/>
              </a:rPr>
              <a:t> (N. Vasiljevic et al. 2016)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B671B6-F5C9-2547-9990-094870D54C46}"/>
              </a:ext>
            </a:extLst>
          </p:cNvPr>
          <p:cNvSpPr txBox="1"/>
          <p:nvPr/>
        </p:nvSpPr>
        <p:spPr>
          <a:xfrm>
            <a:off x="1199784" y="6185652"/>
            <a:ext cx="2087110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spcBef>
                <a:spcPts val="432"/>
              </a:spcBef>
            </a:pPr>
            <a:r>
              <a:rPr lang="en-US" dirty="0">
                <a:latin typeface="+mn-lt"/>
              </a:rPr>
              <a:t>Multi-rotor wind turbine</a:t>
            </a:r>
          </a:p>
        </p:txBody>
      </p:sp>
    </p:spTree>
    <p:extLst>
      <p:ext uri="{BB962C8B-B14F-4D97-AF65-F5344CB8AC3E}">
        <p14:creationId xmlns:p14="http://schemas.microsoft.com/office/powerpoint/2010/main" val="26193002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2AA1A2F8-5ACA-4C54-BB52-D443EC003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Focus of second experiment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B99CA311-7A5E-48A9-A4E2-DE5BF82F6A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4726" y="1706328"/>
            <a:ext cx="9312374" cy="2370744"/>
          </a:xfrm>
        </p:spPr>
        <p:txBody>
          <a:bodyPr/>
          <a:lstStyle/>
          <a:p>
            <a:r>
              <a:rPr lang="en-US" dirty="0"/>
              <a:t>Wake geometry, deficit, and propagation</a:t>
            </a:r>
          </a:p>
          <a:p>
            <a:r>
              <a:rPr lang="en-US" dirty="0"/>
              <a:t>Especially wake decay and wind field recovery speed</a:t>
            </a:r>
          </a:p>
          <a:p>
            <a:r>
              <a:rPr lang="en-US" dirty="0"/>
              <a:t>We are looking at a far wake scenario (beyond 2.75 D &gt;= 165 m)</a:t>
            </a:r>
          </a:p>
          <a:p>
            <a:r>
              <a:rPr lang="en-US" dirty="0"/>
              <a:t>Create high quality database of the multi-rotor wake measurements</a:t>
            </a:r>
          </a:p>
          <a:p>
            <a:endParaRPr lang="en-US" dirty="0"/>
          </a:p>
          <a:p>
            <a:r>
              <a:rPr lang="en-US" dirty="0"/>
              <a:t>First multi-rotor wake experiment done using short-range </a:t>
            </a:r>
            <a:r>
              <a:rPr lang="en-US" dirty="0" err="1"/>
              <a:t>WindScanners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>
                <a:hlinkClick r:id="rId4"/>
              </a:rPr>
              <a:t>https://www.wind-energ-sci.net/4/251/2019/</a:t>
            </a:r>
            <a:r>
              <a:rPr lang="en-US" dirty="0"/>
              <a:t> </a:t>
            </a:r>
            <a:endParaRPr lang="en-GB" dirty="0"/>
          </a:p>
          <a:p>
            <a:endParaRPr lang="en-GB" dirty="0"/>
          </a:p>
          <a:p>
            <a:r>
              <a:rPr lang="en-GB" dirty="0"/>
              <a:t>This one was done using long-range </a:t>
            </a:r>
            <a:r>
              <a:rPr lang="en-GB" dirty="0" err="1"/>
              <a:t>WindScanners</a:t>
            </a:r>
            <a:endParaRPr lang="en-US" dirty="0"/>
          </a:p>
        </p:txBody>
      </p:sp>
      <p:sp>
        <p:nvSpPr>
          <p:cNvPr id="10" name="FLD_Presentation Title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5</a:t>
            </a:fld>
            <a:endParaRPr lang="en-GB" dirty="0"/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17963812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74B3FA3-5343-F345-9C63-3633117928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98" y="746434"/>
            <a:ext cx="6296912" cy="5794766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EF94F09-D8E4-6044-8E99-FF56BED06E10}"/>
              </a:ext>
            </a:extLst>
          </p:cNvPr>
          <p:cNvCxnSpPr/>
          <p:nvPr/>
        </p:nvCxnSpPr>
        <p:spPr>
          <a:xfrm>
            <a:off x="1871429" y="2988450"/>
            <a:ext cx="1129553" cy="268941"/>
          </a:xfrm>
          <a:prstGeom prst="straightConnector1">
            <a:avLst/>
          </a:prstGeom>
          <a:noFill/>
          <a:ln w="25400" cap="flat">
            <a:solidFill>
              <a:srgbClr val="FF9900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C289648-2583-0347-A85A-FDD102B186CA}"/>
              </a:ext>
            </a:extLst>
          </p:cNvPr>
          <p:cNvSpPr txBox="1"/>
          <p:nvPr/>
        </p:nvSpPr>
        <p:spPr>
          <a:xfrm>
            <a:off x="1871429" y="2649898"/>
            <a:ext cx="720708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rPr>
              <a:t>287°</a:t>
            </a:r>
            <a:r>
              <a:rPr kumimoji="0" lang="en-US" sz="1600" b="1" i="0" u="none" strike="noStrike" cap="none" spc="0" normalizeH="0" dirty="0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rPr>
              <a:t> </a:t>
            </a:r>
            <a:endParaRPr kumimoji="0" lang="en-US" sz="16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>
                <a:solidFill>
                  <a:srgbClr val="000000"/>
                </a:solidFill>
              </a:u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C99CF8-AA15-094A-87B7-DBFC6AB93934}"/>
              </a:ext>
            </a:extLst>
          </p:cNvPr>
          <p:cNvSpPr txBox="1"/>
          <p:nvPr/>
        </p:nvSpPr>
        <p:spPr>
          <a:xfrm>
            <a:off x="4026692" y="2283706"/>
            <a:ext cx="453007" cy="26160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5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rPr>
              <a:t>WS1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3F6A6E-0867-314B-A091-C2B1C07BB8B4}"/>
              </a:ext>
            </a:extLst>
          </p:cNvPr>
          <p:cNvSpPr txBox="1"/>
          <p:nvPr/>
        </p:nvSpPr>
        <p:spPr>
          <a:xfrm>
            <a:off x="3333815" y="4530652"/>
            <a:ext cx="436977" cy="25391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5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rPr>
              <a:t>WS2</a:t>
            </a:r>
          </a:p>
        </p:txBody>
      </p:sp>
      <p:sp>
        <p:nvSpPr>
          <p:cNvPr id="11" name="Triangle 10">
            <a:extLst>
              <a:ext uri="{FF2B5EF4-FFF2-40B4-BE49-F238E27FC236}">
                <a16:creationId xmlns:a16="http://schemas.microsoft.com/office/drawing/2014/main" id="{52C70905-C1EB-9C4A-ADDB-43C9572D9C4C}"/>
              </a:ext>
            </a:extLst>
          </p:cNvPr>
          <p:cNvSpPr/>
          <p:nvPr/>
        </p:nvSpPr>
        <p:spPr>
          <a:xfrm>
            <a:off x="4867217" y="3785404"/>
            <a:ext cx="112499" cy="96982"/>
          </a:xfrm>
          <a:prstGeom prst="triangle">
            <a:avLst/>
          </a:prstGeom>
          <a:solidFill>
            <a:srgbClr val="FFFFFF"/>
          </a:solidFill>
          <a:ln w="25400" cap="flat">
            <a:solidFill>
              <a:srgbClr val="FF9900"/>
            </a:solidFill>
            <a:prstDash val="solid"/>
            <a:round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0C4219-B692-084D-9515-ABFBBDA9F5C1}"/>
              </a:ext>
            </a:extLst>
          </p:cNvPr>
          <p:cNvSpPr txBox="1"/>
          <p:nvPr/>
        </p:nvSpPr>
        <p:spPr>
          <a:xfrm>
            <a:off x="4869430" y="3833895"/>
            <a:ext cx="412932" cy="25391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5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sym typeface="Verdana"/>
              </a:rPr>
              <a:t>M15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9A6EFE-EF51-7846-9506-41FE79D1F4BC}"/>
              </a:ext>
            </a:extLst>
          </p:cNvPr>
          <p:cNvSpPr txBox="1"/>
          <p:nvPr/>
        </p:nvSpPr>
        <p:spPr>
          <a:xfrm>
            <a:off x="6991518" y="5013176"/>
            <a:ext cx="3944347" cy="1323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rPr>
              <a:t>WS </a:t>
            </a:r>
            <a:r>
              <a:rPr kumimoji="0" lang="mr-IN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rPr>
              <a:t>–</a:t>
            </a: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rPr>
              <a:t> long-range </a:t>
            </a:r>
            <a:r>
              <a:rPr kumimoji="0" lang="en-US" sz="1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rPr>
              <a:t>WindScanners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Verdana"/>
              <a:ea typeface="Verdana"/>
              <a:cs typeface="Verdana"/>
              <a:sym typeface="Verdana"/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M15 </a:t>
            </a:r>
            <a:r>
              <a:rPr lang="mr-IN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–</a:t>
            </a:r>
            <a:r>
              <a:rPr lang="en-US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 15m mast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rPr>
              <a:t>M80 – 80m mast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rPr>
              <a:t>V52 – V52 wind turbine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rPr>
              <a:t>Multi-roto</a:t>
            </a:r>
            <a:r>
              <a:rPr lang="en-US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rPr>
              <a:t>r – multi-rotor wind turbine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5DB25A-CF44-0D48-B6D3-D0CDDA265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Experiment description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F7CD8C-7E33-6442-87A0-88FFEC811E1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197745-09BE-4C4D-B28C-B319C7A5EC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86A82678-3F40-7E49-9CB1-DBFF525525CF}"/>
              </a:ext>
            </a:extLst>
          </p:cNvPr>
          <p:cNvSpPr/>
          <p:nvPr/>
        </p:nvSpPr>
        <p:spPr>
          <a:xfrm>
            <a:off x="3306888" y="1570763"/>
            <a:ext cx="112499" cy="96982"/>
          </a:xfrm>
          <a:prstGeom prst="triangle">
            <a:avLst/>
          </a:prstGeom>
          <a:solidFill>
            <a:srgbClr val="FFFFFF"/>
          </a:solidFill>
          <a:ln w="25400" cap="flat">
            <a:solidFill>
              <a:srgbClr val="FF9900"/>
            </a:solidFill>
            <a:prstDash val="solid"/>
            <a:round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6C1459-A6ED-A446-8F49-111FEB147325}"/>
              </a:ext>
            </a:extLst>
          </p:cNvPr>
          <p:cNvSpPr txBox="1"/>
          <p:nvPr/>
        </p:nvSpPr>
        <p:spPr>
          <a:xfrm>
            <a:off x="3309101" y="1619254"/>
            <a:ext cx="412932" cy="25391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5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sym typeface="Verdana"/>
              </a:rPr>
              <a:t>M80</a:t>
            </a:r>
          </a:p>
        </p:txBody>
      </p:sp>
      <p:sp>
        <p:nvSpPr>
          <p:cNvPr id="17" name="5-Point Star 16">
            <a:extLst>
              <a:ext uri="{FF2B5EF4-FFF2-40B4-BE49-F238E27FC236}">
                <a16:creationId xmlns:a16="http://schemas.microsoft.com/office/drawing/2014/main" id="{12D0A2E6-3099-D24B-A62D-34083B2A687C}"/>
              </a:ext>
            </a:extLst>
          </p:cNvPr>
          <p:cNvSpPr/>
          <p:nvPr/>
        </p:nvSpPr>
        <p:spPr bwMode="auto">
          <a:xfrm>
            <a:off x="4352742" y="1996596"/>
            <a:ext cx="253914" cy="253914"/>
          </a:xfrm>
          <a:prstGeom prst="star5">
            <a:avLst/>
          </a:prstGeom>
          <a:solidFill>
            <a:schemeClr val="tx2"/>
          </a:solidFill>
          <a:ln w="9525" cap="flat" cmpd="sng" algn="ctr">
            <a:solidFill>
              <a:srgbClr val="008737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0000" tIns="46800" rIns="9000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err="1">
              <a:ln>
                <a:noFill/>
              </a:ln>
              <a:solidFill>
                <a:srgbClr val="FFFFFF"/>
              </a:solidFill>
              <a:effectLst/>
              <a:latin typeface="+mn-lt"/>
              <a:ea typeface="ＭＳ Ｐゴシック" pitchFamily="-80" charset="-128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9798F9-DB1C-DE44-9DFE-1FE8A1C5EF56}"/>
              </a:ext>
            </a:extLst>
          </p:cNvPr>
          <p:cNvSpPr txBox="1"/>
          <p:nvPr/>
        </p:nvSpPr>
        <p:spPr>
          <a:xfrm>
            <a:off x="4622889" y="2022098"/>
            <a:ext cx="387283" cy="25391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5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rPr>
              <a:t>V52</a:t>
            </a:r>
          </a:p>
        </p:txBody>
      </p:sp>
      <p:sp>
        <p:nvSpPr>
          <p:cNvPr id="19" name="5-Point Star 18">
            <a:extLst>
              <a:ext uri="{FF2B5EF4-FFF2-40B4-BE49-F238E27FC236}">
                <a16:creationId xmlns:a16="http://schemas.microsoft.com/office/drawing/2014/main" id="{CF220A2F-E0D4-E947-B4F2-26ADD372DEF9}"/>
              </a:ext>
            </a:extLst>
          </p:cNvPr>
          <p:cNvSpPr/>
          <p:nvPr/>
        </p:nvSpPr>
        <p:spPr bwMode="auto">
          <a:xfrm>
            <a:off x="3822269" y="3421009"/>
            <a:ext cx="253914" cy="253914"/>
          </a:xfrm>
          <a:prstGeom prst="star5">
            <a:avLst/>
          </a:prstGeom>
          <a:solidFill>
            <a:schemeClr val="tx2"/>
          </a:solidFill>
          <a:ln w="9525" cap="flat" cmpd="sng" algn="ctr">
            <a:solidFill>
              <a:srgbClr val="008737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0000" tIns="46800" rIns="9000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err="1">
              <a:ln>
                <a:noFill/>
              </a:ln>
              <a:solidFill>
                <a:srgbClr val="FFFFFF"/>
              </a:solidFill>
              <a:effectLst/>
              <a:latin typeface="+mn-lt"/>
              <a:ea typeface="ＭＳ Ｐゴシック" pitchFamily="-80" charset="-128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D64804-FC8F-0A4B-88F8-7BE4E2EF7B27}"/>
              </a:ext>
            </a:extLst>
          </p:cNvPr>
          <p:cNvSpPr txBox="1"/>
          <p:nvPr/>
        </p:nvSpPr>
        <p:spPr>
          <a:xfrm>
            <a:off x="2850141" y="3403609"/>
            <a:ext cx="916274" cy="25391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5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rPr>
              <a:t>Multi-rotor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EB268A3-C97E-E342-9551-C1909BCBA2CE}"/>
              </a:ext>
            </a:extLst>
          </p:cNvPr>
          <p:cNvSpPr/>
          <p:nvPr/>
        </p:nvSpPr>
        <p:spPr>
          <a:xfrm>
            <a:off x="7001273" y="803236"/>
            <a:ext cx="4103295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rPr>
              <a:t>Location: </a:t>
            </a:r>
            <a:r>
              <a:rPr lang="en-US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rPr>
              <a:t>Risø</a:t>
            </a:r>
            <a:r>
              <a:rPr lang="en-US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rPr>
              <a:t> campus, Denmark</a:t>
            </a:r>
            <a:endParaRPr lang="en-US" dirty="0"/>
          </a:p>
          <a:p>
            <a:endParaRPr lang="en-AU" dirty="0"/>
          </a:p>
          <a:p>
            <a:r>
              <a:rPr lang="en-AU" dirty="0"/>
              <a:t>Measurements started:  2018/08/13</a:t>
            </a:r>
          </a:p>
          <a:p>
            <a:r>
              <a:rPr lang="en-AU" dirty="0"/>
              <a:t>Measurements stopped: 2018/11/13</a:t>
            </a:r>
          </a:p>
          <a:p>
            <a:endParaRPr lang="en-AU" dirty="0"/>
          </a:p>
          <a:p>
            <a:r>
              <a:rPr lang="en-AU" dirty="0"/>
              <a:t>Total: </a:t>
            </a:r>
            <a:r>
              <a:rPr lang="en-AU" b="1" dirty="0"/>
              <a:t>92 campaign days</a:t>
            </a:r>
          </a:p>
        </p:txBody>
      </p:sp>
    </p:spTree>
    <p:extLst>
      <p:ext uri="{BB962C8B-B14F-4D97-AF65-F5344CB8AC3E}">
        <p14:creationId xmlns:p14="http://schemas.microsoft.com/office/powerpoint/2010/main" val="2782949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animBg="1"/>
      <p:bldP spid="12" grpId="0"/>
      <p:bldP spid="14" grpId="0" animBg="1"/>
      <p:bldP spid="15" grpId="0"/>
      <p:bldP spid="17" grpId="0" animBg="1"/>
      <p:bldP spid="18" grpId="0"/>
      <p:bldP spid="19" grpId="0" animBg="1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AC94D0-6D4D-6F47-A432-E786D55B30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036D8F-7FB0-7B40-A6BA-1E7E69BFDCA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7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0049BF-662D-FE4A-B2CE-46282B9D2A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98" y="746434"/>
            <a:ext cx="6296912" cy="5794766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0878B52-8EAB-A54D-A9D3-AA9CD679B80F}"/>
              </a:ext>
            </a:extLst>
          </p:cNvPr>
          <p:cNvCxnSpPr/>
          <p:nvPr/>
        </p:nvCxnSpPr>
        <p:spPr>
          <a:xfrm>
            <a:off x="1871429" y="2988450"/>
            <a:ext cx="1129553" cy="268941"/>
          </a:xfrm>
          <a:prstGeom prst="straightConnector1">
            <a:avLst/>
          </a:prstGeom>
          <a:noFill/>
          <a:ln w="25400" cap="flat">
            <a:solidFill>
              <a:srgbClr val="FF9900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7214DCE-63D0-5C42-B258-36FF029114D6}"/>
              </a:ext>
            </a:extLst>
          </p:cNvPr>
          <p:cNvSpPr txBox="1"/>
          <p:nvPr/>
        </p:nvSpPr>
        <p:spPr>
          <a:xfrm>
            <a:off x="1871429" y="2649898"/>
            <a:ext cx="720708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rPr>
              <a:t>287°</a:t>
            </a:r>
            <a:r>
              <a:rPr kumimoji="0" lang="en-US" sz="1600" b="1" i="0" u="none" strike="noStrike" cap="none" spc="0" normalizeH="0" dirty="0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rPr>
              <a:t> </a:t>
            </a:r>
            <a:endParaRPr kumimoji="0" lang="en-US" sz="16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>
                <a:solidFill>
                  <a:srgbClr val="000000"/>
                </a:solidFill>
              </a:u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39CEF3-EDCF-3141-8363-1464965DC27F}"/>
              </a:ext>
            </a:extLst>
          </p:cNvPr>
          <p:cNvSpPr txBox="1"/>
          <p:nvPr/>
        </p:nvSpPr>
        <p:spPr>
          <a:xfrm rot="17220000">
            <a:off x="3626700" y="3547874"/>
            <a:ext cx="1469311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rPr>
              <a:t> .75 D = 45 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DAE0AE-3AA3-8240-9D0F-F1F654160F10}"/>
              </a:ext>
            </a:extLst>
          </p:cNvPr>
          <p:cNvSpPr txBox="1"/>
          <p:nvPr/>
        </p:nvSpPr>
        <p:spPr>
          <a:xfrm rot="17220000">
            <a:off x="3755860" y="3638912"/>
            <a:ext cx="153663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b="1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</a:rPr>
              <a:t>1.00</a:t>
            </a:r>
            <a:r>
              <a:rPr kumimoji="0" lang="en-US" sz="1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rPr>
              <a:t> D = 60 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ABB991-2C8D-FF4C-83B9-71D8E970F06D}"/>
              </a:ext>
            </a:extLst>
          </p:cNvPr>
          <p:cNvSpPr txBox="1"/>
          <p:nvPr/>
        </p:nvSpPr>
        <p:spPr>
          <a:xfrm rot="17220000">
            <a:off x="4035838" y="3727829"/>
            <a:ext cx="153663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b="1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</a:rPr>
              <a:t>1.50</a:t>
            </a:r>
            <a:r>
              <a:rPr kumimoji="0" lang="en-US" sz="1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rPr>
              <a:t> D = 90 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346E41-A01F-F845-95F1-447DE9E05F4D}"/>
              </a:ext>
            </a:extLst>
          </p:cNvPr>
          <p:cNvSpPr txBox="1"/>
          <p:nvPr/>
        </p:nvSpPr>
        <p:spPr>
          <a:xfrm rot="17220000">
            <a:off x="4286841" y="3759235"/>
            <a:ext cx="166487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b="1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</a:rPr>
              <a:t>2.00</a:t>
            </a:r>
            <a:r>
              <a:rPr kumimoji="0" lang="en-US" sz="1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rPr>
              <a:t> D = 120 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4E13A9-9B84-BF40-A0BC-2FB3DDFEB8CA}"/>
              </a:ext>
            </a:extLst>
          </p:cNvPr>
          <p:cNvSpPr txBox="1"/>
          <p:nvPr/>
        </p:nvSpPr>
        <p:spPr>
          <a:xfrm rot="17220000">
            <a:off x="4726581" y="3911412"/>
            <a:ext cx="166487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b="1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</a:rPr>
              <a:t>2.75</a:t>
            </a:r>
            <a:r>
              <a:rPr kumimoji="0" lang="en-US" sz="1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rPr>
              <a:t> D = 165 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2F59F2-77A9-C14F-8A71-F3A3C1333D62}"/>
              </a:ext>
            </a:extLst>
          </p:cNvPr>
          <p:cNvSpPr txBox="1"/>
          <p:nvPr/>
        </p:nvSpPr>
        <p:spPr>
          <a:xfrm rot="17220000">
            <a:off x="4917900" y="3972139"/>
            <a:ext cx="166487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b="1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</a:rPr>
              <a:t>3.00</a:t>
            </a:r>
            <a:r>
              <a:rPr kumimoji="0" lang="en-US" sz="1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rPr>
              <a:t> D = 180 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57C0681-F456-D043-B801-31AA8F35CB09}"/>
              </a:ext>
            </a:extLst>
          </p:cNvPr>
          <p:cNvSpPr txBox="1"/>
          <p:nvPr/>
        </p:nvSpPr>
        <p:spPr>
          <a:xfrm rot="17220000">
            <a:off x="5466710" y="4145515"/>
            <a:ext cx="166487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b="1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</a:rPr>
              <a:t>4.00</a:t>
            </a:r>
            <a:r>
              <a:rPr kumimoji="0" lang="en-US" sz="1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rPr>
              <a:t> D = 240 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8F1020-70F5-7540-B26D-59D42D572F9A}"/>
              </a:ext>
            </a:extLst>
          </p:cNvPr>
          <p:cNvSpPr txBox="1"/>
          <p:nvPr/>
        </p:nvSpPr>
        <p:spPr>
          <a:xfrm>
            <a:off x="4026692" y="2283706"/>
            <a:ext cx="453007" cy="26160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5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rPr>
              <a:t>WS1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0305FA8-CBBC-C94D-929E-DADF6E57B211}"/>
              </a:ext>
            </a:extLst>
          </p:cNvPr>
          <p:cNvSpPr txBox="1"/>
          <p:nvPr/>
        </p:nvSpPr>
        <p:spPr>
          <a:xfrm>
            <a:off x="3333815" y="4530652"/>
            <a:ext cx="436977" cy="25391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5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rPr>
              <a:t>WS2</a:t>
            </a:r>
          </a:p>
        </p:txBody>
      </p:sp>
      <p:sp>
        <p:nvSpPr>
          <p:cNvPr id="18" name="Triangle 17">
            <a:extLst>
              <a:ext uri="{FF2B5EF4-FFF2-40B4-BE49-F238E27FC236}">
                <a16:creationId xmlns:a16="http://schemas.microsoft.com/office/drawing/2014/main" id="{29EE01ED-353E-8148-BBC2-C59EB209A5C4}"/>
              </a:ext>
            </a:extLst>
          </p:cNvPr>
          <p:cNvSpPr/>
          <p:nvPr/>
        </p:nvSpPr>
        <p:spPr>
          <a:xfrm>
            <a:off x="4867217" y="3785404"/>
            <a:ext cx="112499" cy="96982"/>
          </a:xfrm>
          <a:prstGeom prst="triangle">
            <a:avLst/>
          </a:prstGeom>
          <a:solidFill>
            <a:srgbClr val="FFFFFF"/>
          </a:solidFill>
          <a:ln w="25400" cap="flat">
            <a:solidFill>
              <a:srgbClr val="FF9900"/>
            </a:solidFill>
            <a:prstDash val="solid"/>
            <a:round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654BC8-B4BF-F147-9763-21ADF2C57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Experiment description continued…</a:t>
            </a:r>
          </a:p>
        </p:txBody>
      </p:sp>
    </p:spTree>
    <p:extLst>
      <p:ext uri="{BB962C8B-B14F-4D97-AF65-F5344CB8AC3E}">
        <p14:creationId xmlns:p14="http://schemas.microsoft.com/office/powerpoint/2010/main" val="3050452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1" grpId="1"/>
      <p:bldP spid="12" grpId="0"/>
      <p:bldP spid="13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AC94D0-6D4D-6F47-A432-E786D55B30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036D8F-7FB0-7B40-A6BA-1E7E69BFDCA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8</a:t>
            </a:fld>
            <a:endParaRPr lang="en-GB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30FC13E-AC3D-C044-921B-973FAF3B8D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98" y="746434"/>
            <a:ext cx="6296912" cy="5794766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009DE6B-3566-5640-A836-CE95A4E5B716}"/>
              </a:ext>
            </a:extLst>
          </p:cNvPr>
          <p:cNvCxnSpPr/>
          <p:nvPr/>
        </p:nvCxnSpPr>
        <p:spPr>
          <a:xfrm>
            <a:off x="1871429" y="2988450"/>
            <a:ext cx="1129553" cy="268941"/>
          </a:xfrm>
          <a:prstGeom prst="straightConnector1">
            <a:avLst/>
          </a:prstGeom>
          <a:noFill/>
          <a:ln w="25400" cap="flat">
            <a:solidFill>
              <a:srgbClr val="FF9900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3AE77682-F520-A144-8720-16F594C8FE66}"/>
              </a:ext>
            </a:extLst>
          </p:cNvPr>
          <p:cNvSpPr txBox="1"/>
          <p:nvPr/>
        </p:nvSpPr>
        <p:spPr>
          <a:xfrm>
            <a:off x="1871429" y="2649898"/>
            <a:ext cx="720708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rPr>
              <a:t>287°</a:t>
            </a:r>
            <a:r>
              <a:rPr kumimoji="0" lang="en-US" sz="1600" b="1" i="0" u="none" strike="noStrike" cap="none" spc="0" normalizeH="0" dirty="0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rPr>
              <a:t> </a:t>
            </a:r>
            <a:endParaRPr kumimoji="0" lang="en-US" sz="16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>
                <a:solidFill>
                  <a:srgbClr val="000000"/>
                </a:solidFill>
              </a:u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A25A421-9FEC-7B44-9E20-124D4C160089}"/>
              </a:ext>
            </a:extLst>
          </p:cNvPr>
          <p:cNvSpPr txBox="1"/>
          <p:nvPr/>
        </p:nvSpPr>
        <p:spPr>
          <a:xfrm rot="17220000">
            <a:off x="4726581" y="3911412"/>
            <a:ext cx="166487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b="1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</a:rPr>
              <a:t>2.75</a:t>
            </a:r>
            <a:r>
              <a:rPr kumimoji="0" lang="en-US" sz="1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rPr>
              <a:t> D = 165 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E1C7E14-F6C3-6D41-8617-E4F482648C88}"/>
              </a:ext>
            </a:extLst>
          </p:cNvPr>
          <p:cNvSpPr txBox="1"/>
          <p:nvPr/>
        </p:nvSpPr>
        <p:spPr>
          <a:xfrm>
            <a:off x="4026692" y="2283706"/>
            <a:ext cx="453007" cy="26160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5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rPr>
              <a:t>WS1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E32519A-5166-6949-93CF-60E51764E672}"/>
              </a:ext>
            </a:extLst>
          </p:cNvPr>
          <p:cNvSpPr txBox="1"/>
          <p:nvPr/>
        </p:nvSpPr>
        <p:spPr>
          <a:xfrm>
            <a:off x="3333815" y="4530652"/>
            <a:ext cx="436977" cy="25391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5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rPr>
              <a:t>WS2</a:t>
            </a:r>
          </a:p>
        </p:txBody>
      </p:sp>
      <p:sp>
        <p:nvSpPr>
          <p:cNvPr id="25" name="Triangle 24">
            <a:extLst>
              <a:ext uri="{FF2B5EF4-FFF2-40B4-BE49-F238E27FC236}">
                <a16:creationId xmlns:a16="http://schemas.microsoft.com/office/drawing/2014/main" id="{DA8FBEB7-4776-374D-9856-38157E80E1D0}"/>
              </a:ext>
            </a:extLst>
          </p:cNvPr>
          <p:cNvSpPr/>
          <p:nvPr/>
        </p:nvSpPr>
        <p:spPr>
          <a:xfrm>
            <a:off x="4867217" y="3785404"/>
            <a:ext cx="112499" cy="96982"/>
          </a:xfrm>
          <a:prstGeom prst="triangle">
            <a:avLst/>
          </a:prstGeom>
          <a:solidFill>
            <a:srgbClr val="FFFFFF"/>
          </a:solidFill>
          <a:ln w="25400" cap="flat">
            <a:solidFill>
              <a:srgbClr val="FF9900"/>
            </a:solidFill>
            <a:prstDash val="solid"/>
            <a:round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DBA3DB3-2424-8C40-BB16-C342862938E1}"/>
              </a:ext>
            </a:extLst>
          </p:cNvPr>
          <p:cNvSpPr txBox="1"/>
          <p:nvPr/>
        </p:nvSpPr>
        <p:spPr>
          <a:xfrm>
            <a:off x="4869430" y="3833895"/>
            <a:ext cx="220571" cy="25391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5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sym typeface="Verdana"/>
              </a:rPr>
              <a:t>M</a:t>
            </a:r>
            <a:endParaRPr kumimoji="0" lang="en-US" sz="105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>
                <a:solidFill>
                  <a:srgbClr val="000000"/>
                </a:solidFill>
              </a:uFill>
              <a:sym typeface="Verdana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22B76DD0-F042-EF41-A92D-51786F83525A}"/>
              </a:ext>
            </a:extLst>
          </p:cNvPr>
          <p:cNvSpPr/>
          <p:nvPr/>
        </p:nvSpPr>
        <p:spPr>
          <a:xfrm rot="965752">
            <a:off x="5333334" y="2766077"/>
            <a:ext cx="654314" cy="2643462"/>
          </a:xfrm>
          <a:prstGeom prst="ellipse">
            <a:avLst/>
          </a:prstGeom>
          <a:noFill/>
          <a:ln w="57150" cap="flat">
            <a:solidFill>
              <a:srgbClr val="FF0000"/>
            </a:solidFill>
            <a:prstDash val="solid"/>
            <a:round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654BC8-B4BF-F147-9763-21ADF2C57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Experiment description continued…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C39DBF-57D2-0B41-8B59-40EA1969764F}"/>
              </a:ext>
            </a:extLst>
          </p:cNvPr>
          <p:cNvSpPr txBox="1"/>
          <p:nvPr/>
        </p:nvSpPr>
        <p:spPr>
          <a:xfrm>
            <a:off x="7147047" y="1048526"/>
            <a:ext cx="3940053" cy="54373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spcBef>
                <a:spcPts val="432"/>
              </a:spcBef>
            </a:pPr>
            <a:r>
              <a:rPr lang="en-US" dirty="0">
                <a:latin typeface="+mn-lt"/>
              </a:rPr>
              <a:t>The center of attention:</a:t>
            </a:r>
          </a:p>
          <a:p>
            <a:pPr algn="l">
              <a:spcBef>
                <a:spcPts val="432"/>
              </a:spcBef>
            </a:pPr>
            <a:r>
              <a:rPr lang="en-US" dirty="0">
                <a:latin typeface="+mn-lt"/>
              </a:rPr>
              <a:t>A plan at 2.75 D from the multi-rotor turbine</a:t>
            </a:r>
          </a:p>
        </p:txBody>
      </p:sp>
    </p:spTree>
    <p:extLst>
      <p:ext uri="{BB962C8B-B14F-4D97-AF65-F5344CB8AC3E}">
        <p14:creationId xmlns:p14="http://schemas.microsoft.com/office/powerpoint/2010/main" val="1969077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AC94D0-6D4D-6F47-A432-E786D55B30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036D8F-7FB0-7B40-A6BA-1E7E69BFDCA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9</a:t>
            </a:fld>
            <a:endParaRPr lang="en-GB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30FC13E-AC3D-C044-921B-973FAF3B8D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98" y="746434"/>
            <a:ext cx="6296912" cy="5794766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009DE6B-3566-5640-A836-CE95A4E5B716}"/>
              </a:ext>
            </a:extLst>
          </p:cNvPr>
          <p:cNvCxnSpPr/>
          <p:nvPr/>
        </p:nvCxnSpPr>
        <p:spPr>
          <a:xfrm>
            <a:off x="1871429" y="2988450"/>
            <a:ext cx="1129553" cy="268941"/>
          </a:xfrm>
          <a:prstGeom prst="straightConnector1">
            <a:avLst/>
          </a:prstGeom>
          <a:noFill/>
          <a:ln w="25400" cap="flat">
            <a:solidFill>
              <a:srgbClr val="FF9900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3AE77682-F520-A144-8720-16F594C8FE66}"/>
              </a:ext>
            </a:extLst>
          </p:cNvPr>
          <p:cNvSpPr txBox="1"/>
          <p:nvPr/>
        </p:nvSpPr>
        <p:spPr>
          <a:xfrm>
            <a:off x="1871429" y="2649898"/>
            <a:ext cx="720708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rPr>
              <a:t>287°</a:t>
            </a:r>
            <a:r>
              <a:rPr kumimoji="0" lang="en-US" sz="1600" b="1" i="0" u="none" strike="noStrike" cap="none" spc="0" normalizeH="0" dirty="0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rPr>
              <a:t> </a:t>
            </a:r>
            <a:endParaRPr kumimoji="0" lang="en-US" sz="16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>
                <a:solidFill>
                  <a:srgbClr val="000000"/>
                </a:solidFill>
              </a:u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A25A421-9FEC-7B44-9E20-124D4C160089}"/>
              </a:ext>
            </a:extLst>
          </p:cNvPr>
          <p:cNvSpPr txBox="1"/>
          <p:nvPr/>
        </p:nvSpPr>
        <p:spPr>
          <a:xfrm rot="17220000">
            <a:off x="4726581" y="3911412"/>
            <a:ext cx="166487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b="1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</a:rPr>
              <a:t>2.75</a:t>
            </a:r>
            <a:r>
              <a:rPr kumimoji="0" lang="en-US" sz="1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rPr>
              <a:t> D = 165 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E1C7E14-F6C3-6D41-8617-E4F482648C88}"/>
              </a:ext>
            </a:extLst>
          </p:cNvPr>
          <p:cNvSpPr txBox="1"/>
          <p:nvPr/>
        </p:nvSpPr>
        <p:spPr>
          <a:xfrm>
            <a:off x="4026692" y="2283706"/>
            <a:ext cx="453007" cy="26160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5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rPr>
              <a:t>WS1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E32519A-5166-6949-93CF-60E51764E672}"/>
              </a:ext>
            </a:extLst>
          </p:cNvPr>
          <p:cNvSpPr txBox="1"/>
          <p:nvPr/>
        </p:nvSpPr>
        <p:spPr>
          <a:xfrm>
            <a:off x="3333815" y="4530652"/>
            <a:ext cx="436977" cy="25391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5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rPr>
              <a:t>WS2</a:t>
            </a:r>
          </a:p>
        </p:txBody>
      </p:sp>
      <p:sp>
        <p:nvSpPr>
          <p:cNvPr id="25" name="Triangle 24">
            <a:extLst>
              <a:ext uri="{FF2B5EF4-FFF2-40B4-BE49-F238E27FC236}">
                <a16:creationId xmlns:a16="http://schemas.microsoft.com/office/drawing/2014/main" id="{DA8FBEB7-4776-374D-9856-38157E80E1D0}"/>
              </a:ext>
            </a:extLst>
          </p:cNvPr>
          <p:cNvSpPr/>
          <p:nvPr/>
        </p:nvSpPr>
        <p:spPr>
          <a:xfrm>
            <a:off x="4867217" y="3785404"/>
            <a:ext cx="112499" cy="96982"/>
          </a:xfrm>
          <a:prstGeom prst="triangle">
            <a:avLst/>
          </a:prstGeom>
          <a:solidFill>
            <a:srgbClr val="FFFFFF"/>
          </a:solidFill>
          <a:ln w="25400" cap="flat">
            <a:solidFill>
              <a:srgbClr val="FF9900"/>
            </a:solidFill>
            <a:prstDash val="solid"/>
            <a:round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DBA3DB3-2424-8C40-BB16-C342862938E1}"/>
              </a:ext>
            </a:extLst>
          </p:cNvPr>
          <p:cNvSpPr txBox="1"/>
          <p:nvPr/>
        </p:nvSpPr>
        <p:spPr>
          <a:xfrm>
            <a:off x="4869430" y="3833895"/>
            <a:ext cx="220571" cy="25391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5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sym typeface="Verdana"/>
              </a:rPr>
              <a:t>M</a:t>
            </a:r>
            <a:endParaRPr kumimoji="0" lang="en-US" sz="105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>
                <a:solidFill>
                  <a:srgbClr val="000000"/>
                </a:solidFill>
              </a:uFill>
              <a:sym typeface="Verdana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22B76DD0-F042-EF41-A92D-51786F83525A}"/>
              </a:ext>
            </a:extLst>
          </p:cNvPr>
          <p:cNvSpPr/>
          <p:nvPr/>
        </p:nvSpPr>
        <p:spPr>
          <a:xfrm rot="965752">
            <a:off x="5333334" y="2766077"/>
            <a:ext cx="654314" cy="2643462"/>
          </a:xfrm>
          <a:prstGeom prst="ellipse">
            <a:avLst/>
          </a:prstGeom>
          <a:noFill/>
          <a:ln w="57150" cap="flat">
            <a:solidFill>
              <a:srgbClr val="FF0000"/>
            </a:solidFill>
            <a:prstDash val="solid"/>
            <a:round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5D04FB7-2A28-E149-800A-E18AE77529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98" y="746434"/>
            <a:ext cx="6296912" cy="5794766"/>
          </a:xfrm>
          <a:prstGeom prst="rect">
            <a:avLst/>
          </a:prstGeom>
        </p:spPr>
      </p:pic>
      <p:sp>
        <p:nvSpPr>
          <p:cNvPr id="30" name="Pie 29">
            <a:extLst>
              <a:ext uri="{FF2B5EF4-FFF2-40B4-BE49-F238E27FC236}">
                <a16:creationId xmlns:a16="http://schemas.microsoft.com/office/drawing/2014/main" id="{A928233C-D565-CB4A-9D31-8CCE438EC8A0}"/>
              </a:ext>
            </a:extLst>
          </p:cNvPr>
          <p:cNvSpPr/>
          <p:nvPr/>
        </p:nvSpPr>
        <p:spPr>
          <a:xfrm>
            <a:off x="379518" y="-1619885"/>
            <a:ext cx="8239041" cy="8239041"/>
          </a:xfrm>
          <a:prstGeom prst="pie">
            <a:avLst>
              <a:gd name="adj1" fmla="val 1239155"/>
              <a:gd name="adj2" fmla="val 4368103"/>
            </a:avLst>
          </a:prstGeom>
          <a:solidFill>
            <a:srgbClr val="FFC000">
              <a:alpha val="45000"/>
            </a:srgbClr>
          </a:solidFill>
          <a:ln w="25400" cap="flat">
            <a:noFill/>
            <a:prstDash val="solid"/>
            <a:round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1" name="Pie 30">
            <a:extLst>
              <a:ext uri="{FF2B5EF4-FFF2-40B4-BE49-F238E27FC236}">
                <a16:creationId xmlns:a16="http://schemas.microsoft.com/office/drawing/2014/main" id="{33F7F65B-A11C-A443-B5A2-433431F3940F}"/>
              </a:ext>
            </a:extLst>
          </p:cNvPr>
          <p:cNvSpPr/>
          <p:nvPr/>
        </p:nvSpPr>
        <p:spPr>
          <a:xfrm>
            <a:off x="-283616" y="566979"/>
            <a:ext cx="8239041" cy="8239041"/>
          </a:xfrm>
          <a:prstGeom prst="pie">
            <a:avLst>
              <a:gd name="adj1" fmla="val 19331068"/>
              <a:gd name="adj2" fmla="val 904847"/>
            </a:avLst>
          </a:prstGeom>
          <a:solidFill>
            <a:srgbClr val="FFC000">
              <a:alpha val="45000"/>
            </a:srgbClr>
          </a:solidFill>
          <a:ln w="25400" cap="flat">
            <a:noFill/>
            <a:prstDash val="solid"/>
            <a:round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FA2CB02-D43C-CF44-9A22-396A8A5F3045}"/>
              </a:ext>
            </a:extLst>
          </p:cNvPr>
          <p:cNvSpPr txBox="1"/>
          <p:nvPr/>
        </p:nvSpPr>
        <p:spPr>
          <a:xfrm>
            <a:off x="4026692" y="2283706"/>
            <a:ext cx="453007" cy="26160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5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rPr>
              <a:t>WS1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8F040FD-586F-5146-B0F4-40A38E67D9F1}"/>
              </a:ext>
            </a:extLst>
          </p:cNvPr>
          <p:cNvSpPr txBox="1"/>
          <p:nvPr/>
        </p:nvSpPr>
        <p:spPr>
          <a:xfrm>
            <a:off x="3333815" y="4530652"/>
            <a:ext cx="436977" cy="25391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5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rPr>
              <a:t>WS2</a:t>
            </a:r>
          </a:p>
        </p:txBody>
      </p:sp>
      <p:sp>
        <p:nvSpPr>
          <p:cNvPr id="34" name="Triangle 33">
            <a:extLst>
              <a:ext uri="{FF2B5EF4-FFF2-40B4-BE49-F238E27FC236}">
                <a16:creationId xmlns:a16="http://schemas.microsoft.com/office/drawing/2014/main" id="{08B144C4-B650-084D-8647-A39217600A91}"/>
              </a:ext>
            </a:extLst>
          </p:cNvPr>
          <p:cNvSpPr/>
          <p:nvPr/>
        </p:nvSpPr>
        <p:spPr>
          <a:xfrm>
            <a:off x="4867217" y="3785404"/>
            <a:ext cx="112499" cy="96982"/>
          </a:xfrm>
          <a:prstGeom prst="triangle">
            <a:avLst/>
          </a:prstGeom>
          <a:solidFill>
            <a:srgbClr val="FFFFFF"/>
          </a:solidFill>
          <a:ln w="25400" cap="flat">
            <a:solidFill>
              <a:srgbClr val="FF9900"/>
            </a:solidFill>
            <a:prstDash val="solid"/>
            <a:round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483E851E-F497-E442-874C-9889EA773D7C}"/>
              </a:ext>
            </a:extLst>
          </p:cNvPr>
          <p:cNvCxnSpPr/>
          <p:nvPr/>
        </p:nvCxnSpPr>
        <p:spPr>
          <a:xfrm>
            <a:off x="1871429" y="2988450"/>
            <a:ext cx="1129553" cy="268941"/>
          </a:xfrm>
          <a:prstGeom prst="straightConnector1">
            <a:avLst/>
          </a:prstGeom>
          <a:noFill/>
          <a:ln w="25400" cap="flat">
            <a:solidFill>
              <a:srgbClr val="FF9900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25587016-CA27-B04B-AE49-E0DAD48A746C}"/>
              </a:ext>
            </a:extLst>
          </p:cNvPr>
          <p:cNvSpPr txBox="1"/>
          <p:nvPr/>
        </p:nvSpPr>
        <p:spPr>
          <a:xfrm>
            <a:off x="1871429" y="2649898"/>
            <a:ext cx="720708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rPr>
              <a:t>287°</a:t>
            </a:r>
            <a:r>
              <a:rPr kumimoji="0" lang="en-US" sz="1600" b="1" i="0" u="none" strike="noStrike" cap="none" spc="0" normalizeH="0" dirty="0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rPr>
              <a:t> </a:t>
            </a:r>
            <a:endParaRPr kumimoji="0" lang="en-US" sz="16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>
                <a:solidFill>
                  <a:srgbClr val="000000"/>
                </a:solidFill>
              </a:u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654BC8-B4BF-F147-9763-21ADF2C57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Experiment description continued…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C323E62-066A-5C49-8F3A-0514FF57736B}"/>
              </a:ext>
            </a:extLst>
          </p:cNvPr>
          <p:cNvCxnSpPr>
            <a:cxnSpLocks/>
          </p:cNvCxnSpPr>
          <p:nvPr/>
        </p:nvCxnSpPr>
        <p:spPr bwMode="auto">
          <a:xfrm>
            <a:off x="3835904" y="4686499"/>
            <a:ext cx="3970495" cy="106884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triangl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D4E5E72-A0B3-4045-960A-0ADEBB59A50A}"/>
              </a:ext>
            </a:extLst>
          </p:cNvPr>
          <p:cNvSpPr txBox="1"/>
          <p:nvPr/>
        </p:nvSpPr>
        <p:spPr>
          <a:xfrm>
            <a:off x="5611519" y="4902528"/>
            <a:ext cx="570669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spcBef>
                <a:spcPts val="432"/>
              </a:spcBef>
            </a:pPr>
            <a:r>
              <a:rPr lang="en-US" dirty="0">
                <a:latin typeface="+mn-lt"/>
              </a:rPr>
              <a:t>500 m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FF9979C-5C7F-DF45-BABC-A69AEECD61E9}"/>
              </a:ext>
            </a:extLst>
          </p:cNvPr>
          <p:cNvCxnSpPr>
            <a:cxnSpLocks/>
          </p:cNvCxnSpPr>
          <p:nvPr/>
        </p:nvCxnSpPr>
        <p:spPr bwMode="auto">
          <a:xfrm flipH="1">
            <a:off x="5337182" y="2988450"/>
            <a:ext cx="639738" cy="216545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triangl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BC60B3F8-A967-B24A-AA9F-F9DA82E6330A}"/>
              </a:ext>
            </a:extLst>
          </p:cNvPr>
          <p:cNvSpPr txBox="1"/>
          <p:nvPr/>
        </p:nvSpPr>
        <p:spPr>
          <a:xfrm rot="17100000">
            <a:off x="5240512" y="3915939"/>
            <a:ext cx="570669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spcBef>
                <a:spcPts val="432"/>
              </a:spcBef>
            </a:pPr>
            <a:r>
              <a:rPr lang="en-US" dirty="0">
                <a:latin typeface="+mn-lt"/>
              </a:rPr>
              <a:t>200 m</a:t>
            </a:r>
          </a:p>
        </p:txBody>
      </p:sp>
    </p:spTree>
    <p:extLst>
      <p:ext uri="{BB962C8B-B14F-4D97-AF65-F5344CB8AC3E}">
        <p14:creationId xmlns:p14="http://schemas.microsoft.com/office/powerpoint/2010/main" val="3680398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0" grpId="0" animBg="1"/>
      <p:bldP spid="31" grpId="0" animBg="1"/>
      <p:bldP spid="10" grpId="0"/>
      <p:bldP spid="3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DNEW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0"/>
</p:tagLst>
</file>

<file path=ppt/theme/theme1.xml><?xml version="1.0" encoding="utf-8"?>
<a:theme xmlns:a="http://schemas.openxmlformats.org/drawingml/2006/main" name="Blank">
  <a:themeElements>
    <a:clrScheme name="DTU">
      <a:dk1>
        <a:srgbClr val="000000"/>
      </a:dk1>
      <a:lt1>
        <a:srgbClr val="FFFFFF"/>
      </a:lt1>
      <a:dk2>
        <a:srgbClr val="990000"/>
      </a:dk2>
      <a:lt2>
        <a:srgbClr val="79238E"/>
      </a:lt2>
      <a:accent1>
        <a:srgbClr val="990000"/>
      </a:accent1>
      <a:accent2>
        <a:srgbClr val="2F3EEA"/>
      </a:accent2>
      <a:accent3>
        <a:srgbClr val="1FD082"/>
      </a:accent3>
      <a:accent4>
        <a:srgbClr val="171748"/>
      </a:accent4>
      <a:accent5>
        <a:srgbClr val="F6D04D"/>
      </a:accent5>
      <a:accent6>
        <a:srgbClr val="FC7634"/>
      </a:accent6>
      <a:hlink>
        <a:srgbClr val="2F3EEA"/>
      </a:hlink>
      <a:folHlink>
        <a:srgbClr val="990000"/>
      </a:folHlink>
    </a:clrScheme>
    <a:fontScheme name="DT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8737"/>
        </a:solidFill>
        <a:ln w="9525" cap="flat" cmpd="sng" algn="ctr">
          <a:solidFill>
            <a:srgbClr val="008737"/>
          </a:solidFill>
          <a:prstDash val="solid"/>
          <a:miter lim="800000"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90000" tIns="46800" rIns="90000" bIns="46800" numCol="1" spcCol="0" rtlCol="0" fromWordArt="0" anchor="ctr" anchorCtr="0" forceAA="0" compatLnSpc="1">
        <a:prstTxWarp prst="textNoShape">
          <a:avLst/>
        </a:prstTxWarp>
        <a:no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ts val="432"/>
          </a:spcBef>
          <a:spcAft>
            <a:spcPct val="0"/>
          </a:spcAft>
          <a:buClrTx/>
          <a:buSzTx/>
          <a:buFontTx/>
          <a:buNone/>
          <a:tabLst/>
          <a:defRPr kumimoji="0" sz="1600" b="0" i="0" u="none" strike="noStrike" cap="none" normalizeH="0" baseline="0" dirty="0" err="1" smtClean="0">
            <a:ln>
              <a:noFill/>
            </a:ln>
            <a:solidFill>
              <a:srgbClr val="FFFFFF"/>
            </a:solidFill>
            <a:effectLst/>
            <a:latin typeface="+mn-lt"/>
            <a:ea typeface="ＭＳ Ｐゴシック" pitchFamily="-80" charset="-128"/>
          </a:defRPr>
        </a:defPPr>
      </a:lstStyle>
    </a:spDef>
    <a:ln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lIns="0" tIns="0" rIns="0" bIns="0" rtlCol="0">
        <a:spAutoFit/>
      </a:bodyPr>
      <a:lstStyle>
        <a:defPPr algn="l">
          <a:spcBef>
            <a:spcPts val="432"/>
          </a:spcBef>
          <a:defRPr dirty="0" err="1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1 DTU Template.potx" id="{DCBB0D47-5BC6-435C-9126-D3D343B0B928}" vid="{2DC669D5-2566-4482-AB47-A5699F5A4350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item1.xml><?xml version="1.0" encoding="utf-8"?>
<TemplafyTemplateConfiguration><![CDATA[{"elementsMetadata":[{"type":"shape","id":"33fbecbe-e955-4db2-b250-4201d31247aa","elementConfiguration":{"binding":"UserProfile.Offices.Workarea_{{DocumentLanguage}}","disableUpdates":false,"type":"text"}},{"type":"shape","id":"50f1990f-95a2-4aa0-a097-3d638362ed46","elementConfiguration":{"binding":"Form.Date","format":"{{DateFormats.GeneralDate}}","disableUpdates":false,"type":"date"}},{"type":"shape","id":"cd2e4ceb-fa21-4c63-b9b6-b33a8c960fbb","elementConfiguration":{"binding":"Form.PresentationTitle","disableUpdates":false,"type":"text"}}],"transformationConfigurations":[{"language":"{{DocumentLanguage}}","disableUpdates":false,"type":"proofingLanguage"}],"templateName":"DTU Template 16_9 - Green","templateDescription":"","enableDocumentContentUpdater":true,"version":"1.2"}]]></TemplafyTemplateConfiguration>
</file>

<file path=customXml/item2.xml><?xml version="1.0" encoding="utf-8"?>
<TemplafySlideFormConfiguration><![CDATA[{"formFields":[],"formDataEntries":[]}]]></TemplafySlideFormConfiguration>
</file>

<file path=customXml/item3.xml><?xml version="1.0" encoding="utf-8"?>
<TemplafySlideTemplateConfiguration><![CDATA[{"elementsMetadata":[],"documentContentValidatorConfiguration":{"enableDocumentContentValidator":false,"documentContentValidatorVersion":0},"slideId":"636964369970985159","enableDocumentContentUpdater":true,"version":"1.2"}]]></TemplafySlideTemplateConfiguration>
</file>

<file path=customXml/item4.xml><?xml version="1.0" encoding="utf-8"?>
<TemplafySlideFormConfiguration><![CDATA[{"formFields":[],"formDataEntries":[]}]]></TemplafySlideFormConfiguration>
</file>

<file path=customXml/item5.xml><?xml version="1.0" encoding="utf-8"?>
<TemplafySlideTemplateConfiguration><![CDATA[{"elementsMetadata":[],"documentContentValidatorConfiguration":{"enableDocumentContentValidator":false,"documentContentValidatorVersion":0},"slideId":"636964369972556417","enableDocumentContentUpdater":true,"version":"1.2"}]]></TemplafySlideTemplateConfiguration>
</file>

<file path=customXml/item6.xml><?xml version="1.0" encoding="utf-8"?>
<TemplafyFormConfiguration><![CDATA[{"formFields":[{"required":false,"type":"datePicker","name":"Date","label":"Date","helpTexts":{"prefix":"","postfix":""},"spacing":{},"fullyQualifiedName":"Date"},{"required":false,"placeholder":"","lines":0,"type":"textBox","name":"PresentationTitle","label":"Presentation title","helpTexts":{"prefix":"","postfix":""},"spacing":{},"fullyQualifiedName":"PresentationTitle"}],"formDataEntries":[{"name":"Date","value":"wKM3ofe83AI3+ewnWD/TSA=="},{"name":"PresentationTitle","value":"++VAs93IBlMQK4rwxh6oiGyQO7D/TiSzY+A4OKOwHlnpzFf1a/LfJOvKbJkJSvrsvewgmfRtc5H6WNvWAoC0oA=="}]}]]></TemplafyFormConfiguration>
</file>

<file path=customXml/itemProps1.xml><?xml version="1.0" encoding="utf-8"?>
<ds:datastoreItem xmlns:ds="http://schemas.openxmlformats.org/officeDocument/2006/customXml" ds:itemID="{1334258C-C3E7-4029-A615-C886A240FB15}">
  <ds:schemaRefs/>
</ds:datastoreItem>
</file>

<file path=customXml/itemProps2.xml><?xml version="1.0" encoding="utf-8"?>
<ds:datastoreItem xmlns:ds="http://schemas.openxmlformats.org/officeDocument/2006/customXml" ds:itemID="{A41C4FCC-FE53-49E7-9F37-E29C7960942C}">
  <ds:schemaRefs/>
</ds:datastoreItem>
</file>

<file path=customXml/itemProps3.xml><?xml version="1.0" encoding="utf-8"?>
<ds:datastoreItem xmlns:ds="http://schemas.openxmlformats.org/officeDocument/2006/customXml" ds:itemID="{9A75AE2F-93CA-4972-86BB-29AB79ACCA1E}">
  <ds:schemaRefs/>
</ds:datastoreItem>
</file>

<file path=customXml/itemProps4.xml><?xml version="1.0" encoding="utf-8"?>
<ds:datastoreItem xmlns:ds="http://schemas.openxmlformats.org/officeDocument/2006/customXml" ds:itemID="{40BF509C-78FA-46F5-B5D7-7488E351E3B9}">
  <ds:schemaRefs/>
</ds:datastoreItem>
</file>

<file path=customXml/itemProps5.xml><?xml version="1.0" encoding="utf-8"?>
<ds:datastoreItem xmlns:ds="http://schemas.openxmlformats.org/officeDocument/2006/customXml" ds:itemID="{422E078D-F3C6-43D1-9F4A-CC93FA330CC7}">
  <ds:schemaRefs/>
</ds:datastoreItem>
</file>

<file path=customXml/itemProps6.xml><?xml version="1.0" encoding="utf-8"?>
<ds:datastoreItem xmlns:ds="http://schemas.openxmlformats.org/officeDocument/2006/customXml" ds:itemID="{ABF51F55-B004-46D7-A679-5A180B2299D4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1 DTU Template</Template>
  <TotalTime>1449</TotalTime>
  <Words>710</Words>
  <Application>Microsoft Macintosh PowerPoint</Application>
  <PresentationFormat>Custom</PresentationFormat>
  <Paragraphs>168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Arial</vt:lpstr>
      <vt:lpstr>Verdana</vt:lpstr>
      <vt:lpstr>Blank</vt:lpstr>
      <vt:lpstr>Multi-lidar observations of Vestas multi-rotor turbine wake</vt:lpstr>
      <vt:lpstr>Vestas multi-rotor wind turbine</vt:lpstr>
      <vt:lpstr>First experiment: M. P. van der Laan et al. 2019</vt:lpstr>
      <vt:lpstr>Second experiment</vt:lpstr>
      <vt:lpstr>Focus of second experiment</vt:lpstr>
      <vt:lpstr>Experiment description</vt:lpstr>
      <vt:lpstr>Experiment description continued…</vt:lpstr>
      <vt:lpstr>Experiment description continued…</vt:lpstr>
      <vt:lpstr>Experiment description continued…</vt:lpstr>
      <vt:lpstr>Scanned plain</vt:lpstr>
      <vt:lpstr>Scanned plain – side view</vt:lpstr>
      <vt:lpstr>Turning pulsed lidar into ‘CW’ alike</vt:lpstr>
      <vt:lpstr>Why did we do that?</vt:lpstr>
      <vt:lpstr>PowerPoint Presentation</vt:lpstr>
      <vt:lpstr>Preliminary WindScanner data status </vt:lpstr>
      <vt:lpstr>Examples: 23/09/2018 from 12:30 to 12:40 UTC</vt:lpstr>
      <vt:lpstr>Examples: 23/09/2018 from 12:30 to 12:40 UTC</vt:lpstr>
      <vt:lpstr>Examples: 15/08/2018 from 01:20 to 01:30 UTC</vt:lpstr>
      <vt:lpstr>Examples: 14/08/2018 from 11:00 to 11:10 UTC</vt:lpstr>
      <vt:lpstr>Examples: 15/09/2018 from 10:50 to 11:00 UTC</vt:lpstr>
      <vt:lpstr>Future work</vt:lpstr>
      <vt:lpstr>Thank you for your attention Questions?</vt:lpstr>
    </vt:vector>
  </TitlesOfParts>
  <Company>DTU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DTU</dc:creator>
  <cp:lastModifiedBy>Nikola Vasiljevic</cp:lastModifiedBy>
  <cp:revision>102</cp:revision>
  <dcterms:created xsi:type="dcterms:W3CDTF">2017-07-31T08:31:56Z</dcterms:created>
  <dcterms:modified xsi:type="dcterms:W3CDTF">2019-06-20T06:35:17Z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dIsCodeFreeTemplate">
    <vt:lpwstr>True</vt:lpwstr>
  </property>
  <property fmtid="{D5CDD505-2E9C-101B-9397-08002B2CF9AE}" pid="3" name="TemplafyTimeStamp">
    <vt:lpwstr>2019-06-10T12:55:42.8581309Z</vt:lpwstr>
  </property>
  <property fmtid="{D5CDD505-2E9C-101B-9397-08002B2CF9AE}" pid="4" name="TemplafyTenantId">
    <vt:lpwstr>dtu</vt:lpwstr>
  </property>
  <property fmtid="{D5CDD505-2E9C-101B-9397-08002B2CF9AE}" pid="5" name="TemplafyTemplateId">
    <vt:lpwstr>636964369962321026</vt:lpwstr>
  </property>
  <property fmtid="{D5CDD505-2E9C-101B-9397-08002B2CF9AE}" pid="6" name="TemplafyUserProfileId">
    <vt:lpwstr>636830522844833613</vt:lpwstr>
  </property>
  <property fmtid="{D5CDD505-2E9C-101B-9397-08002B2CF9AE}" pid="7" name="TemplafyLanguageCode">
    <vt:lpwstr>en-GB</vt:lpwstr>
  </property>
</Properties>
</file>