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Inter SemiBold"/>
      <p:regular r:id="rId43"/>
      <p:bold r:id="rId44"/>
    </p:embeddedFont>
    <p:embeddedFont>
      <p:font typeface="Inter Light"/>
      <p:regular r:id="rId45"/>
      <p:bold r:id="rId46"/>
    </p:embeddedFont>
    <p:embeddedFont>
      <p:font typeface="Inter"/>
      <p:regular r:id="rId47"/>
      <p:bold r:id="rId48"/>
    </p:embeddedFont>
    <p:embeddedFont>
      <p:font typeface="Spectral"/>
      <p:regular r:id="rId49"/>
      <p:bold r:id="rId50"/>
      <p:italic r:id="rId51"/>
      <p:boldItalic r:id="rId52"/>
    </p:embeddedFont>
    <p:embeddedFont>
      <p:font typeface="Spectral Medium"/>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31">
          <p15:clr>
            <a:srgbClr val="A4A3A4"/>
          </p15:clr>
        </p15:guide>
        <p15:guide id="2" pos="2881">
          <p15:clr>
            <a:srgbClr val="A4A3A4"/>
          </p15:clr>
        </p15:guide>
        <p15:guide id="3" orient="horz" pos="120">
          <p15:clr>
            <a:srgbClr val="9AA0A6"/>
          </p15:clr>
        </p15:guide>
      </p15:sldGuideLst>
    </p:ext>
    <p:ext uri="GoogleSlidesCustomDataVersion2">
      <go:slidesCustomData xmlns:go="http://customooxmlschemas.google.com/" r:id="rId57" roundtripDataSignature="AMtx7mi19+JiLtCnWnCEi9XLLqzvDnE2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31" orient="horz"/>
        <p:guide pos="2881"/>
        <p:guide pos="12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InterSemiBold-bold.fntdata"/><Relationship Id="rId43" Type="http://schemas.openxmlformats.org/officeDocument/2006/relationships/font" Target="fonts/InterSemiBold-regular.fntdata"/><Relationship Id="rId46" Type="http://schemas.openxmlformats.org/officeDocument/2006/relationships/font" Target="fonts/InterLight-bold.fntdata"/><Relationship Id="rId45" Type="http://schemas.openxmlformats.org/officeDocument/2006/relationships/font" Target="fonts/Inter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Inter-bold.fntdata"/><Relationship Id="rId47" Type="http://schemas.openxmlformats.org/officeDocument/2006/relationships/font" Target="fonts/Inter-regular.fntdata"/><Relationship Id="rId49" Type="http://schemas.openxmlformats.org/officeDocument/2006/relationships/font" Target="fonts/Spectral-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Spectral-italic.fntdata"/><Relationship Id="rId50" Type="http://schemas.openxmlformats.org/officeDocument/2006/relationships/font" Target="fonts/Spectral-bold.fntdata"/><Relationship Id="rId53" Type="http://schemas.openxmlformats.org/officeDocument/2006/relationships/font" Target="fonts/SpectralMedium-regular.fntdata"/><Relationship Id="rId52" Type="http://schemas.openxmlformats.org/officeDocument/2006/relationships/font" Target="fonts/Spectral-boldItalic.fntdata"/><Relationship Id="rId11" Type="http://schemas.openxmlformats.org/officeDocument/2006/relationships/slide" Target="slides/slide6.xml"/><Relationship Id="rId55" Type="http://schemas.openxmlformats.org/officeDocument/2006/relationships/font" Target="fonts/SpectralMedium-italic.fntdata"/><Relationship Id="rId10" Type="http://schemas.openxmlformats.org/officeDocument/2006/relationships/slide" Target="slides/slide5.xml"/><Relationship Id="rId54" Type="http://schemas.openxmlformats.org/officeDocument/2006/relationships/font" Target="fonts/SpectralMedium-bold.fntdata"/><Relationship Id="rId13" Type="http://schemas.openxmlformats.org/officeDocument/2006/relationships/slide" Target="slides/slide8.xml"/><Relationship Id="rId57" Type="http://customschemas.google.com/relationships/presentationmetadata" Target="metadata"/><Relationship Id="rId12" Type="http://schemas.openxmlformats.org/officeDocument/2006/relationships/slide" Target="slides/slide7.xml"/><Relationship Id="rId56" Type="http://schemas.openxmlformats.org/officeDocument/2006/relationships/font" Target="fonts/SpectralMedium-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notes"/>
          <p:cNvSpPr/>
          <p:nvPr>
            <p:ph idx="2" type="sldImg"/>
          </p:nvPr>
        </p:nvSpPr>
        <p:spPr>
          <a:xfrm>
            <a:off x="257175" y="623888"/>
            <a:ext cx="5537100" cy="31164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 name="Google Shape;118;p1:notes"/>
          <p:cNvSpPr txBox="1"/>
          <p:nvPr>
            <p:ph idx="1" type="body"/>
          </p:nvPr>
        </p:nvSpPr>
        <p:spPr>
          <a:xfrm>
            <a:off x="605118" y="3948545"/>
            <a:ext cx="4840800" cy="3740700"/>
          </a:xfrm>
          <a:prstGeom prst="rect">
            <a:avLst/>
          </a:prstGeom>
          <a:noFill/>
          <a:ln>
            <a:noFill/>
          </a:ln>
        </p:spPr>
        <p:txBody>
          <a:bodyPr anchorCtr="0" anchor="t" bIns="81475" lIns="81475" spcFirstLastPara="1" rIns="81475" wrap="square" tIns="81475">
            <a:noAutofit/>
          </a:bodyPr>
          <a:lstStyle/>
          <a:p>
            <a:pPr indent="0" lvl="0" marL="0" rtl="0" algn="l">
              <a:lnSpc>
                <a:spcPct val="115000"/>
              </a:lnSpc>
              <a:spcBef>
                <a:spcPts val="0"/>
              </a:spcBef>
              <a:spcAft>
                <a:spcPts val="0"/>
              </a:spcAft>
              <a:buSzPts val="1100"/>
              <a:buNone/>
            </a:pPr>
            <a:r>
              <a:rPr lang="en-GB">
                <a:solidFill>
                  <a:schemeClr val="dk1"/>
                </a:solidFill>
                <a:latin typeface="Inter Light"/>
                <a:ea typeface="Inter Light"/>
                <a:cs typeface="Inter Light"/>
                <a:sym typeface="Inter Light"/>
              </a:rPr>
              <a:t>Welcome to this gamified workshop. I am your host [name] and I will guide you through this workshop today.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f51ac54836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1f51ac54836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Inter Light"/>
                <a:ea typeface="Inter Light"/>
                <a:cs typeface="Inter Light"/>
                <a:sym typeface="Inter Light"/>
              </a:rPr>
              <a:t>We need some criteria if we want to create an index. Here’s your next task.</a:t>
            </a:r>
            <a:endParaRPr>
              <a:solidFill>
                <a:schemeClr val="dk1"/>
              </a:solidFill>
              <a:latin typeface="Inter Light"/>
              <a:ea typeface="Inter Light"/>
              <a:cs typeface="Inter Light"/>
              <a:sym typeface="Inter Light"/>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Inter Light"/>
                <a:ea typeface="Inter Light"/>
                <a:cs typeface="Inter Light"/>
                <a:sym typeface="Inter Light"/>
              </a:rPr>
              <a:t>[Host hands the groups the Open envelopes, and they will work on this task until they provide a solution all together]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f51ac5483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f51ac5483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Inter Light"/>
                <a:ea typeface="Inter Light"/>
                <a:cs typeface="Inter Light"/>
                <a:sym typeface="Inter Light"/>
              </a:rPr>
              <a:t>So, the solution to the Open task is…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f51ac54836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latin typeface="Inter Light"/>
                <a:ea typeface="Inter Light"/>
                <a:cs typeface="Inter Light"/>
                <a:sym typeface="Inter Light"/>
              </a:rPr>
              <a:t>D-O-A-J, and the corresponding criteria that made up the first original criteria of DOAJ. </a:t>
            </a:r>
            <a:endParaRPr/>
          </a:p>
        </p:txBody>
      </p:sp>
      <p:sp>
        <p:nvSpPr>
          <p:cNvPr id="194" name="Google Shape;194;g1f51ac54836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f51ac54836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f51ac54836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Inter Light"/>
                <a:ea typeface="Inter Light"/>
                <a:cs typeface="Inter Light"/>
                <a:sym typeface="Inter Light"/>
              </a:rPr>
              <a:t>DOAJ was founded in 2003 by Lars Bjørnshauge at Lund University after a suggestion during the 2002 Nordic Conference on Scholarly Communication in Lund, Sweden. The first list of journals contained over 300 titles, curated by Bo-Christer Björk. In the beginning, the community was encouraged to suggest titles for the indexed, and all the suggestions were reviewed according to the criteria you’ve just put together in the first task. DOAJ was initially funded by Open Society Institute, SPARC and Lund University.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f51ac54836_0_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f51ac54836_0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Inter Light"/>
                <a:ea typeface="Inter Light"/>
                <a:cs typeface="Inter Light"/>
                <a:sym typeface="Inter Light"/>
              </a:rPr>
              <a:t>This is what the suggestion form looked like in 2003 - we also have a copy of it here if you want to take a look. [host handing each group a copy of DOAJ suggestion form 2003].</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f51ac54836_0_6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f51ac54836_0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Inter Light"/>
                <a:ea typeface="Inter Light"/>
                <a:cs typeface="Inter Light"/>
                <a:sym typeface="Inter Light"/>
              </a:rPr>
              <a:t>A few years after its launch, DOAJ created a membership model, where institutions and publishers could make financial contributions. Today, DOAJ is collectively funded by the community - libraries, publishers, funders, consortia.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f51ac54836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1f51ac54836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latin typeface="Inter Light"/>
                <a:ea typeface="Inter Light"/>
                <a:cs typeface="Inter Light"/>
                <a:sym typeface="Inter Light"/>
              </a:rPr>
              <a:t>The next task you’ll be doing is the ‘Global task’. I’ll hand out the next envelopes. If you could please put the content from the Open envelope back into that envelope, that would be great. You will not need any of these for the remainder of the workshop. </a:t>
            </a:r>
            <a:endParaRPr>
              <a:solidFill>
                <a:schemeClr val="dk1"/>
              </a:solidFill>
              <a:latin typeface="Inter Light"/>
              <a:ea typeface="Inter Light"/>
              <a:cs typeface="Inter Light"/>
              <a:sym typeface="Inter Light"/>
            </a:endParaRPr>
          </a:p>
          <a:p>
            <a:pPr indent="0" lvl="0" marL="0" rtl="0" algn="l">
              <a:lnSpc>
                <a:spcPct val="115000"/>
              </a:lnSpc>
              <a:spcBef>
                <a:spcPts val="0"/>
              </a:spcBef>
              <a:spcAft>
                <a:spcPts val="0"/>
              </a:spcAft>
              <a:buSzPts val="1100"/>
              <a:buNone/>
            </a:pPr>
            <a:r>
              <a:t/>
            </a:r>
            <a:endParaRPr>
              <a:solidFill>
                <a:schemeClr val="dk1"/>
              </a:solidFill>
              <a:latin typeface="Inter Light"/>
              <a:ea typeface="Inter Light"/>
              <a:cs typeface="Inter Light"/>
              <a:sym typeface="Inter Light"/>
            </a:endParaRPr>
          </a:p>
          <a:p>
            <a:pPr indent="0" lvl="0" marL="0" rtl="0" algn="l">
              <a:lnSpc>
                <a:spcPct val="115000"/>
              </a:lnSpc>
              <a:spcBef>
                <a:spcPts val="0"/>
              </a:spcBef>
              <a:spcAft>
                <a:spcPts val="0"/>
              </a:spcAft>
              <a:buSzPts val="1100"/>
              <a:buNone/>
            </a:pPr>
            <a:r>
              <a:rPr lang="en-GB">
                <a:solidFill>
                  <a:schemeClr val="dk1"/>
                </a:solidFill>
                <a:latin typeface="Inter Light"/>
                <a:ea typeface="Inter Light"/>
                <a:cs typeface="Inter Light"/>
                <a:sym typeface="Inter Light"/>
              </a:rPr>
              <a:t>[Host hands the groups their corresponding Global envelope and they complete the Global task].</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f51ac54836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f51ac5483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Inter Light"/>
                <a:ea typeface="Inter Light"/>
                <a:cs typeface="Inter Light"/>
                <a:sym typeface="Inter Light"/>
              </a:rPr>
              <a:t>Ok, now we’re ready for the solution to the Global task!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f51ac54836_0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latin typeface="Inter Light"/>
                <a:ea typeface="Inter Light"/>
                <a:cs typeface="Inter Light"/>
                <a:sym typeface="Inter Light"/>
              </a:rPr>
              <a:t>This is the solution for the Global task. As you can see, you can put the letters together to write out the language both in English and in the local language. We know that when we correspond in local languages, we have a higher chance of reaching the right population. </a:t>
            </a:r>
            <a:endParaRPr/>
          </a:p>
        </p:txBody>
      </p:sp>
      <p:sp>
        <p:nvSpPr>
          <p:cNvPr id="236" name="Google Shape;236;g1f51ac54836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f51ac54836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f51ac54836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Inter Light"/>
                <a:ea typeface="Inter Light"/>
                <a:cs typeface="Inter Light"/>
                <a:sym typeface="Inter Light"/>
              </a:rPr>
              <a:t>Suggestions from journals around the world started coming in shortly after the launch of DOAJ, and as a response, DOAJ started looking for volunteers to review applications in several languages. Today, DOAJ has more than 100 volunteer editors, and indexes journals from 134 countries, covering 80 languages.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f51ac5483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1f51ac54836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latin typeface="Inter Light"/>
                <a:ea typeface="Inter Light"/>
                <a:cs typeface="Inter Light"/>
                <a:sym typeface="Inter Light"/>
              </a:rPr>
              <a:t>This gamified workshop was created as a tool to teach others about DOAJ and its history - you do not need any prior knowledge to be able to join this session, and having existing knowledge doesn’t give you any advantage.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bac88bce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g2bac88bce0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latin typeface="Inter Light"/>
                <a:ea typeface="Inter Light"/>
                <a:cs typeface="Inter Light"/>
                <a:sym typeface="Inter Light"/>
              </a:rPr>
              <a:t>This is an overview of the publisher countries indexed in DOAJ as of [see date on slide].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f51ac54836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f51ac54836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Inter Light"/>
                <a:ea typeface="Inter Light"/>
                <a:cs typeface="Inter Light"/>
                <a:sym typeface="Inter Light"/>
              </a:rPr>
              <a:t>In 2013, DOAJ became independent under the Infrastructure Services for Open Access C.I.C. (IS4OA), a not-for-profit charitable company limited.</a:t>
            </a:r>
            <a:endParaRPr>
              <a:solidFill>
                <a:schemeClr val="dk1"/>
              </a:solidFill>
              <a:latin typeface="Inter Light"/>
              <a:ea typeface="Inter Light"/>
              <a:cs typeface="Inter Light"/>
              <a:sym typeface="Inter Light"/>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Inter Light"/>
                <a:ea typeface="Inter Light"/>
                <a:cs typeface="Inter Light"/>
                <a:sym typeface="Inter Light"/>
              </a:rPr>
              <a:t>The community was engaged in the governance, and an Advisory Board was created. In addition, questionable publishing was starting to become more of an issue globally, and stricter criteria were needed for the index. This leads us to the next task…</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f51ac54836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g1f51ac54836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latin typeface="Inter Light"/>
                <a:ea typeface="Inter Light"/>
                <a:cs typeface="Inter Light"/>
                <a:sym typeface="Inter Light"/>
              </a:rPr>
              <a:t>The next task is the ‘Trusted task’. I’ll hand out the next envelopes. If you could please put the content from the Global envelope back into that envelope, that would be great. </a:t>
            </a:r>
            <a:endParaRPr>
              <a:solidFill>
                <a:schemeClr val="dk1"/>
              </a:solidFill>
              <a:latin typeface="Inter Light"/>
              <a:ea typeface="Inter Light"/>
              <a:cs typeface="Inter Light"/>
              <a:sym typeface="Inter Light"/>
            </a:endParaRPr>
          </a:p>
          <a:p>
            <a:pPr indent="0" lvl="0" marL="0" rtl="0" algn="l">
              <a:lnSpc>
                <a:spcPct val="115000"/>
              </a:lnSpc>
              <a:spcBef>
                <a:spcPts val="0"/>
              </a:spcBef>
              <a:spcAft>
                <a:spcPts val="0"/>
              </a:spcAft>
              <a:buSzPts val="1100"/>
              <a:buNone/>
            </a:pPr>
            <a:r>
              <a:rPr lang="en-GB">
                <a:solidFill>
                  <a:schemeClr val="dk1"/>
                </a:solidFill>
                <a:latin typeface="Inter Light"/>
                <a:ea typeface="Inter Light"/>
                <a:cs typeface="Inter Light"/>
                <a:sym typeface="Inter Light"/>
              </a:rPr>
              <a:t>[Host hands the groups their corresponding Trusted envelope and the groups complete the Trusted task].</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f51ac54836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f51ac54836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Inter Light"/>
                <a:ea typeface="Inter Light"/>
                <a:cs typeface="Inter Light"/>
                <a:sym typeface="Inter Light"/>
              </a:rPr>
              <a:t>The solution to the Trusted task is…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f51ac54836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latin typeface="Inter Light"/>
                <a:ea typeface="Inter Light"/>
                <a:cs typeface="Inter Light"/>
                <a:sym typeface="Inter Light"/>
              </a:rPr>
              <a:t>You might have figured that there’s two ways of solving this puzzle. You can look at the comments from the comment cards to find the right criteria. Or you can put the comments in the order 1-2-3-4 and then turn them over to see what the order of the symbols are. As you can see, each of the sheets of paper with criteria have the symbols on, and then you just need to find the matching one. </a:t>
            </a:r>
            <a:endParaRPr/>
          </a:p>
        </p:txBody>
      </p:sp>
      <p:sp>
        <p:nvSpPr>
          <p:cNvPr id="325" name="Google Shape;325;g1f51ac54836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f51ac54836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f51ac54836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Inter Light"/>
                <a:ea typeface="Inter Light"/>
                <a:cs typeface="Inter Light"/>
                <a:sym typeface="Inter Light"/>
              </a:rPr>
              <a:t>This task is based on the new criteria that was suggested by DOAJ in 2013. The community was consulted for feedback and some of the comments you’ve used in this task were actual comments from the consultation. There were over 200 responses in total. The complete list that we’ve put together in this task represents the new application form launched in 2014 - and consists of criteria for inclusion as well as optional questions that highlights good practice in publishing.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f51ac54836_0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f51ac54836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Inter Light"/>
                <a:ea typeface="Inter Light"/>
                <a:cs typeface="Inter Light"/>
                <a:sym typeface="Inter Light"/>
              </a:rPr>
              <a:t>The introduction of new and stricter criteria meant that all journals accepted to DOAJ before March 2014 had to reapply. The project started January 2015, and completed in December 2017. The DOAJ Editorial Team processed 6,359 submitted reapplications, of which 2,058 were rejected. A further 2860 journals were removed from the database for failing to submit a reapplication at all. In total over 40% of the journals were culled from the database.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f51ac54836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g1f51ac54836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latin typeface="Inter Light"/>
                <a:ea typeface="Inter Light"/>
                <a:cs typeface="Inter Light"/>
                <a:sym typeface="Inter Light"/>
              </a:rPr>
              <a:t>We’ve now gone through three really important steps in the history of DOAJ. But a lot has happened since the reapplication project ended in December 2017.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f51ac54836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f51ac54836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Inter Light"/>
                <a:ea typeface="Inter Light"/>
                <a:cs typeface="Inter Light"/>
                <a:sym typeface="Inter Light"/>
              </a:rPr>
              <a:t>Since the launch of DOAJ, the index has grown and adapted to changes within the scholarly landscape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f51ac54836_0_5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f51ac54836_0_5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Inter Light"/>
                <a:ea typeface="Inter Light"/>
                <a:cs typeface="Inter Light"/>
                <a:sym typeface="Inter Light"/>
              </a:rPr>
              <a:t>In 2016, DOAJ launched the Ambassador programme. In 2020, DOAJ updated the website and branding, which reflects the DOAJ we all know today. In 2023, DOAJ celebrated 20 years and reached 20,000 journals. Our application form and criteria have, and continue to, develop. We are currently on Version 2.2 of our guide to applying, last updated in January 2024.</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f51ac5483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Inter Light"/>
                <a:ea typeface="Inter Light"/>
                <a:cs typeface="Inter Light"/>
                <a:sym typeface="Inter Light"/>
              </a:rPr>
              <a:t>Before we start, there’s a few rules and instructions that you need to follow. This is a collaborative workshop, which means you will be working in teams solving a range of different tasks. We will be jumping back and forth between the game element and the slides. You can move around the room and collaborate with other teams. We will also have a collaborative base, where you need to bring items if you think you need help from the other teams to complete the task. This collaborative base will also be where you bring the final answers.</a:t>
            </a:r>
            <a:endParaRPr>
              <a:solidFill>
                <a:schemeClr val="dk1"/>
              </a:solidFill>
              <a:latin typeface="Inter Light"/>
              <a:ea typeface="Inter Light"/>
              <a:cs typeface="Inter Light"/>
              <a:sym typeface="Inter 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nter Light"/>
              <a:ea typeface="Inter Light"/>
              <a:cs typeface="Inter Light"/>
              <a:sym typeface="Inter Light"/>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Inter Light"/>
                <a:ea typeface="Inter Light"/>
                <a:cs typeface="Inter Light"/>
                <a:sym typeface="Inter Light"/>
              </a:rPr>
              <a:t>The gamified workshop will be linear, and I will guide you through it all. </a:t>
            </a:r>
            <a:endParaRPr/>
          </a:p>
        </p:txBody>
      </p:sp>
      <p:sp>
        <p:nvSpPr>
          <p:cNvPr id="136" name="Google Shape;136;g1f51ac548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latin typeface="Inter Light"/>
                <a:ea typeface="Inter Light"/>
                <a:cs typeface="Inter Light"/>
                <a:sym typeface="Inter Light"/>
              </a:rPr>
              <a:t>In 2023, DOAJ completed almost 8,000 applications and more than 4,000 update requests from journals. 24% of journals that applied for inclusion were accepted. The average review time is just under three months. The DOAJ team consists of 20 core staff, though hardly any of the staff are full time. DOAJ also has more than 100 volunteers.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latin typeface="Inter Light"/>
                <a:ea typeface="Inter Light"/>
                <a:cs typeface="Inter Light"/>
                <a:sym typeface="Inter Light"/>
              </a:rPr>
              <a:t>DOAJ indexes all open access journals, but increases visibility especially for underrepresented journals - for example journals from societies and university presses, journals from areas and languages underrepresented in other databases and Diamond OA and Subscribe 2 Open journals. A lot of library discovery systems use our data, which means indexed journals will appear in library searches worldwide.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f51ac54836_0_3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g1f51ac54836_0_3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Inter Light"/>
                <a:ea typeface="Inter Light"/>
                <a:cs typeface="Inter Light"/>
                <a:sym typeface="Inter Light"/>
              </a:rPr>
              <a:t>DOAJ is also engaged in a range of community projects. For example the OA Journals Toolkit, which is a free online self-guided resource for new and established open access journals. This resource was launched in 2023 by DOAJ and OASPA. The PLACE - Publishers Learning and Community Exchange is an online forum for publishers, editors and anyone involved in publishing. It was launched and is monitored by Crossref, DOAJ, COPE &amp; OASPA.</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f51ac54836_0_3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g1f51ac54836_0_3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Inter Light"/>
                <a:ea typeface="Inter Light"/>
                <a:cs typeface="Inter Light"/>
                <a:sym typeface="Inter Light"/>
              </a:rPr>
              <a:t>JASPER is an initiative to preserve open access journals that are indexed in DOAJ, but do not have the funds for archiving. DOAJ is a co-founder of Think.Check.Submit - an online website that consists of tools and practical resources that aims to educate researchers, promote integrity, and build trust in credible research and publications.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f51ac54836_0_5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1f51ac54836_0_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Inter Light"/>
                <a:ea typeface="Inter Light"/>
                <a:cs typeface="Inter Light"/>
                <a:sym typeface="Inter Light"/>
              </a:rPr>
              <a:t>As you can see, DOAJ has already developed beyond an index, but still has limitations in terms of what services can be provided. Over 90% of DOAJ’s costs go to the IT systems (30%) and the DOAJ staff (over 60%). This means that beyond the core services, DOAJ needs to carefully assess what the community wants the service to be and what to prioritise.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f51ac54836_0_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1f51ac54836_0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Inter Light"/>
                <a:ea typeface="Inter Light"/>
                <a:cs typeface="Inter Light"/>
                <a:sym typeface="Inter Light"/>
              </a:rPr>
              <a:t>DOAJ is a non-profit organisation that cannot be bought or sold. DOAJ is funded by consortia, institutions, publishers and aggregators.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f51ac54836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1f51ac54836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GB">
                <a:solidFill>
                  <a:schemeClr val="dk1"/>
                </a:solidFill>
                <a:latin typeface="Inter Light"/>
                <a:ea typeface="Inter Light"/>
                <a:cs typeface="Inter Light"/>
                <a:sym typeface="Inter Light"/>
              </a:rPr>
              <a:t>(optional slide if you have time for discussion)</a:t>
            </a:r>
            <a:endParaRPr i="1">
              <a:solidFill>
                <a:schemeClr val="dk1"/>
              </a:solidFill>
              <a:latin typeface="Inter Light"/>
              <a:ea typeface="Inter Light"/>
              <a:cs typeface="Inter Light"/>
              <a:sym typeface="Inter Light"/>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Inter Light"/>
                <a:ea typeface="Inter Light"/>
                <a:cs typeface="Inter Light"/>
                <a:sym typeface="Inter Light"/>
              </a:rPr>
              <a:t>DOAJ and its criteria will continue to develop and adapt to the changes in the scholarly community. Here’s three points of discussion for us to discuss today. What are the current challenges we face in scholarly communications? Are the challenges confined to one geographic area, or are they global challenges? How does the community want DOAJ to respond and adapt? (considering limited resources)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f51ac54836_0_1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g1f51ac54836_0_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latin typeface="Inter Light"/>
                <a:ea typeface="Inter Light"/>
                <a:cs typeface="Inter Light"/>
                <a:sym typeface="Inter Light"/>
              </a:rPr>
              <a:t>That concludes this workshop! Thank you so much for joining this session. I hope you’ve learned a bit about DOAJ’s history and how it was created.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c96f59205d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latin typeface="Inter Light"/>
                <a:ea typeface="Inter Light"/>
                <a:cs typeface="Inter Light"/>
                <a:sym typeface="Inter Light"/>
              </a:rPr>
              <a:t>In case your items get mixed up with other teams - these are your team colours. You’ll have one primary colour and one secondary colour. </a:t>
            </a:r>
            <a:endParaRPr/>
          </a:p>
        </p:txBody>
      </p:sp>
      <p:sp>
        <p:nvSpPr>
          <p:cNvPr id="142" name="Google Shape;142;g2c96f59205d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latin typeface="Inter Light"/>
                <a:ea typeface="Inter Light"/>
                <a:cs typeface="Inter Light"/>
                <a:sym typeface="Inter Light"/>
              </a:rPr>
              <a:t>Are there any questions before we begin?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latin typeface="Inter Light"/>
                <a:ea typeface="Inter Light"/>
                <a:cs typeface="Inter Light"/>
                <a:sym typeface="Inter Light"/>
              </a:rPr>
              <a:t>Ok, we’re ready to begin so I will just be setting the scene for you.</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f51ac54836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Inter Light"/>
                <a:ea typeface="Inter Light"/>
                <a:cs typeface="Inter Light"/>
                <a:sym typeface="Inter Light"/>
              </a:rPr>
              <a:t>It’s now 2002, and the Budapest Open Access Initiative has been released to the public to promote open access and recommend two strategies to achieve OA; self-archiving and encourage scholars to launch new open access journals or help existing journals adapt. </a:t>
            </a:r>
            <a:endParaRPr/>
          </a:p>
        </p:txBody>
      </p:sp>
      <p:sp>
        <p:nvSpPr>
          <p:cNvPr id="165" name="Google Shape;165;g1f51ac5483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f51ac54836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Inter Light"/>
                <a:ea typeface="Inter Light"/>
                <a:cs typeface="Inter Light"/>
                <a:sym typeface="Inter Light"/>
              </a:rPr>
              <a:t>You are librarians, researchers, funders and publishers at a conference. You believe open access is the way forward, and you want to support the movement. But how?</a:t>
            </a:r>
            <a:endParaRPr>
              <a:solidFill>
                <a:schemeClr val="dk1"/>
              </a:solidFill>
              <a:latin typeface="Inter Light"/>
              <a:ea typeface="Inter Light"/>
              <a:cs typeface="Inter Light"/>
              <a:sym typeface="Inter 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nter Light"/>
              <a:ea typeface="Inter Light"/>
              <a:cs typeface="Inter Light"/>
              <a:sym typeface="Inter Light"/>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Inter Light"/>
                <a:ea typeface="Inter Light"/>
                <a:cs typeface="Inter Light"/>
                <a:sym typeface="Inter Light"/>
              </a:rPr>
              <a:t>Your first puzzle contains the solution. Please begin!</a:t>
            </a:r>
            <a:endParaRPr>
              <a:solidFill>
                <a:schemeClr val="dk1"/>
              </a:solidFill>
              <a:latin typeface="Inter Light"/>
              <a:ea typeface="Inter Light"/>
              <a:cs typeface="Inter Light"/>
              <a:sym typeface="Inter 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nter Light"/>
              <a:ea typeface="Inter Light"/>
              <a:cs typeface="Inter Light"/>
              <a:sym typeface="Inter Light"/>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Inter Light"/>
                <a:ea typeface="Inter Light"/>
                <a:cs typeface="Inter Light"/>
                <a:sym typeface="Inter Light"/>
              </a:rPr>
              <a:t>[The teams will then start the first task of completing the jigsaw puzzle, and you wait to change the slide until they’ve completed the puzzle together]</a:t>
            </a:r>
            <a:endParaRPr/>
          </a:p>
        </p:txBody>
      </p:sp>
      <p:sp>
        <p:nvSpPr>
          <p:cNvPr id="171" name="Google Shape;171;g1f51ac5483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02e883fb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02e883fb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Inter Light"/>
                <a:ea typeface="Inter Light"/>
                <a:cs typeface="Inter Light"/>
                <a:sym typeface="Inter Light"/>
              </a:rPr>
              <a:t>“Why don’t we create an index” - What an excellent idea, and that is the correct solution to the first puzzle.. However…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pic>
        <p:nvPicPr>
          <p:cNvPr id="10" name="Google Shape;10;p64"/>
          <p:cNvPicPr preferRelativeResize="0"/>
          <p:nvPr/>
        </p:nvPicPr>
        <p:blipFill rotWithShape="1">
          <a:blip r:embed="rId2">
            <a:alphaModFix/>
          </a:blip>
          <a:srcRect b="0" l="0" r="0" t="0"/>
          <a:stretch/>
        </p:blipFill>
        <p:spPr>
          <a:xfrm>
            <a:off x="7110000" y="141750"/>
            <a:ext cx="1895400" cy="4860001"/>
          </a:xfrm>
          <a:prstGeom prst="rect">
            <a:avLst/>
          </a:prstGeom>
          <a:noFill/>
          <a:ln>
            <a:noFill/>
          </a:ln>
        </p:spPr>
      </p:pic>
      <p:sp>
        <p:nvSpPr>
          <p:cNvPr id="11" name="Google Shape;11;p64"/>
          <p:cNvSpPr txBox="1"/>
          <p:nvPr>
            <p:ph type="ctrTitle"/>
          </p:nvPr>
        </p:nvSpPr>
        <p:spPr>
          <a:xfrm>
            <a:off x="381000" y="1322450"/>
            <a:ext cx="6380700" cy="1897200"/>
          </a:xfrm>
          <a:prstGeom prst="rect">
            <a:avLst/>
          </a:prstGeom>
          <a:noFill/>
          <a:ln>
            <a:noFill/>
          </a:ln>
        </p:spPr>
        <p:txBody>
          <a:bodyPr anchorCtr="0" anchor="t" bIns="76025" lIns="76025" spcFirstLastPara="1" rIns="76025" wrap="square" tIns="76025">
            <a:normAutofit/>
          </a:bodyPr>
          <a:lstStyle>
            <a:lvl1pPr lvl="0" algn="l">
              <a:lnSpc>
                <a:spcPct val="100000"/>
              </a:lnSpc>
              <a:spcBef>
                <a:spcPts val="0"/>
              </a:spcBef>
              <a:spcAft>
                <a:spcPts val="0"/>
              </a:spcAft>
              <a:buClr>
                <a:schemeClr val="lt1"/>
              </a:buClr>
              <a:buSzPts val="3500"/>
              <a:buFont typeface="Spectral"/>
              <a:buNone/>
              <a:defRPr b="0" sz="3800">
                <a:solidFill>
                  <a:schemeClr val="lt1"/>
                </a:solidFill>
                <a:latin typeface="Spectral"/>
                <a:ea typeface="Spectral"/>
                <a:cs typeface="Spectral"/>
                <a:sym typeface="Spectral"/>
              </a:defRPr>
            </a:lvl1pPr>
            <a:lvl2pPr lvl="1" algn="l">
              <a:lnSpc>
                <a:spcPct val="100000"/>
              </a:lnSpc>
              <a:spcBef>
                <a:spcPts val="0"/>
              </a:spcBef>
              <a:spcAft>
                <a:spcPts val="0"/>
              </a:spcAft>
              <a:buClr>
                <a:schemeClr val="dk2"/>
              </a:buClr>
              <a:buSzPts val="3500"/>
              <a:buNone/>
              <a:defRPr sz="3800">
                <a:solidFill>
                  <a:schemeClr val="dk2"/>
                </a:solidFill>
              </a:defRPr>
            </a:lvl2pPr>
            <a:lvl3pPr lvl="2" algn="l">
              <a:lnSpc>
                <a:spcPct val="100000"/>
              </a:lnSpc>
              <a:spcBef>
                <a:spcPts val="0"/>
              </a:spcBef>
              <a:spcAft>
                <a:spcPts val="0"/>
              </a:spcAft>
              <a:buClr>
                <a:schemeClr val="dk2"/>
              </a:buClr>
              <a:buSzPts val="3500"/>
              <a:buNone/>
              <a:defRPr sz="3800">
                <a:solidFill>
                  <a:schemeClr val="dk2"/>
                </a:solidFill>
              </a:defRPr>
            </a:lvl3pPr>
            <a:lvl4pPr lvl="3" algn="l">
              <a:lnSpc>
                <a:spcPct val="100000"/>
              </a:lnSpc>
              <a:spcBef>
                <a:spcPts val="0"/>
              </a:spcBef>
              <a:spcAft>
                <a:spcPts val="0"/>
              </a:spcAft>
              <a:buClr>
                <a:schemeClr val="dk2"/>
              </a:buClr>
              <a:buSzPts val="3500"/>
              <a:buNone/>
              <a:defRPr sz="3800">
                <a:solidFill>
                  <a:schemeClr val="dk2"/>
                </a:solidFill>
              </a:defRPr>
            </a:lvl4pPr>
            <a:lvl5pPr lvl="4" algn="l">
              <a:lnSpc>
                <a:spcPct val="100000"/>
              </a:lnSpc>
              <a:spcBef>
                <a:spcPts val="0"/>
              </a:spcBef>
              <a:spcAft>
                <a:spcPts val="0"/>
              </a:spcAft>
              <a:buClr>
                <a:schemeClr val="dk2"/>
              </a:buClr>
              <a:buSzPts val="3500"/>
              <a:buNone/>
              <a:defRPr sz="3800">
                <a:solidFill>
                  <a:schemeClr val="dk2"/>
                </a:solidFill>
              </a:defRPr>
            </a:lvl5pPr>
            <a:lvl6pPr lvl="5" algn="l">
              <a:lnSpc>
                <a:spcPct val="100000"/>
              </a:lnSpc>
              <a:spcBef>
                <a:spcPts val="0"/>
              </a:spcBef>
              <a:spcAft>
                <a:spcPts val="0"/>
              </a:spcAft>
              <a:buClr>
                <a:schemeClr val="dk2"/>
              </a:buClr>
              <a:buSzPts val="3500"/>
              <a:buNone/>
              <a:defRPr sz="3800">
                <a:solidFill>
                  <a:schemeClr val="dk2"/>
                </a:solidFill>
              </a:defRPr>
            </a:lvl6pPr>
            <a:lvl7pPr lvl="6" algn="l">
              <a:lnSpc>
                <a:spcPct val="100000"/>
              </a:lnSpc>
              <a:spcBef>
                <a:spcPts val="0"/>
              </a:spcBef>
              <a:spcAft>
                <a:spcPts val="0"/>
              </a:spcAft>
              <a:buClr>
                <a:schemeClr val="dk2"/>
              </a:buClr>
              <a:buSzPts val="3500"/>
              <a:buNone/>
              <a:defRPr sz="3800">
                <a:solidFill>
                  <a:schemeClr val="dk2"/>
                </a:solidFill>
              </a:defRPr>
            </a:lvl7pPr>
            <a:lvl8pPr lvl="7" algn="l">
              <a:lnSpc>
                <a:spcPct val="100000"/>
              </a:lnSpc>
              <a:spcBef>
                <a:spcPts val="0"/>
              </a:spcBef>
              <a:spcAft>
                <a:spcPts val="0"/>
              </a:spcAft>
              <a:buClr>
                <a:schemeClr val="dk2"/>
              </a:buClr>
              <a:buSzPts val="3500"/>
              <a:buNone/>
              <a:defRPr sz="3800">
                <a:solidFill>
                  <a:schemeClr val="dk2"/>
                </a:solidFill>
              </a:defRPr>
            </a:lvl8pPr>
            <a:lvl9pPr lvl="8" algn="l">
              <a:lnSpc>
                <a:spcPct val="100000"/>
              </a:lnSpc>
              <a:spcBef>
                <a:spcPts val="0"/>
              </a:spcBef>
              <a:spcAft>
                <a:spcPts val="0"/>
              </a:spcAft>
              <a:buClr>
                <a:schemeClr val="dk2"/>
              </a:buClr>
              <a:buSzPts val="3500"/>
              <a:buNone/>
              <a:defRPr sz="3800">
                <a:solidFill>
                  <a:schemeClr val="dk2"/>
                </a:solidFill>
              </a:defRPr>
            </a:lvl9pPr>
          </a:lstStyle>
          <a:p/>
        </p:txBody>
      </p:sp>
      <p:sp>
        <p:nvSpPr>
          <p:cNvPr id="12" name="Google Shape;12;p64"/>
          <p:cNvSpPr txBox="1"/>
          <p:nvPr>
            <p:ph idx="1" type="subTitle"/>
          </p:nvPr>
        </p:nvSpPr>
        <p:spPr>
          <a:xfrm>
            <a:off x="381177" y="3401500"/>
            <a:ext cx="7688100" cy="5412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Clr>
                <a:schemeClr val="lt2"/>
              </a:buClr>
              <a:buSzPts val="1300"/>
              <a:buFont typeface="Inter Light"/>
              <a:buNone/>
              <a:defRPr sz="1500">
                <a:solidFill>
                  <a:schemeClr val="lt2"/>
                </a:solidFill>
                <a:latin typeface="Inter Light"/>
                <a:ea typeface="Inter Light"/>
                <a:cs typeface="Inter Light"/>
                <a:sym typeface="Inter Light"/>
              </a:defRPr>
            </a:lvl1pPr>
            <a:lvl2pPr lvl="1" algn="l">
              <a:lnSpc>
                <a:spcPct val="100000"/>
              </a:lnSpc>
              <a:spcBef>
                <a:spcPts val="0"/>
              </a:spcBef>
              <a:spcAft>
                <a:spcPts val="0"/>
              </a:spcAft>
              <a:buSzPts val="1300"/>
              <a:buFont typeface="Inter Light"/>
              <a:buNone/>
              <a:defRPr sz="1500">
                <a:latin typeface="Inter Light"/>
                <a:ea typeface="Inter Light"/>
                <a:cs typeface="Inter Light"/>
                <a:sym typeface="Inter Light"/>
              </a:defRPr>
            </a:lvl2pPr>
            <a:lvl3pPr lvl="2" algn="l">
              <a:lnSpc>
                <a:spcPct val="100000"/>
              </a:lnSpc>
              <a:spcBef>
                <a:spcPts val="0"/>
              </a:spcBef>
              <a:spcAft>
                <a:spcPts val="0"/>
              </a:spcAft>
              <a:buSzPts val="1300"/>
              <a:buFont typeface="Inter Light"/>
              <a:buNone/>
              <a:defRPr sz="1500">
                <a:latin typeface="Inter Light"/>
                <a:ea typeface="Inter Light"/>
                <a:cs typeface="Inter Light"/>
                <a:sym typeface="Inter Light"/>
              </a:defRPr>
            </a:lvl3pPr>
            <a:lvl4pPr lvl="3" algn="l">
              <a:lnSpc>
                <a:spcPct val="100000"/>
              </a:lnSpc>
              <a:spcBef>
                <a:spcPts val="0"/>
              </a:spcBef>
              <a:spcAft>
                <a:spcPts val="0"/>
              </a:spcAft>
              <a:buSzPts val="1300"/>
              <a:buFont typeface="Inter Light"/>
              <a:buNone/>
              <a:defRPr sz="1500">
                <a:latin typeface="Inter Light"/>
                <a:ea typeface="Inter Light"/>
                <a:cs typeface="Inter Light"/>
                <a:sym typeface="Inter Light"/>
              </a:defRPr>
            </a:lvl4pPr>
            <a:lvl5pPr lvl="4" algn="l">
              <a:lnSpc>
                <a:spcPct val="100000"/>
              </a:lnSpc>
              <a:spcBef>
                <a:spcPts val="0"/>
              </a:spcBef>
              <a:spcAft>
                <a:spcPts val="0"/>
              </a:spcAft>
              <a:buSzPts val="1300"/>
              <a:buFont typeface="Inter Light"/>
              <a:buNone/>
              <a:defRPr sz="1500">
                <a:latin typeface="Inter Light"/>
                <a:ea typeface="Inter Light"/>
                <a:cs typeface="Inter Light"/>
                <a:sym typeface="Inter Light"/>
              </a:defRPr>
            </a:lvl5pPr>
            <a:lvl6pPr lvl="5" algn="l">
              <a:lnSpc>
                <a:spcPct val="100000"/>
              </a:lnSpc>
              <a:spcBef>
                <a:spcPts val="0"/>
              </a:spcBef>
              <a:spcAft>
                <a:spcPts val="0"/>
              </a:spcAft>
              <a:buSzPts val="1300"/>
              <a:buFont typeface="Inter Light"/>
              <a:buNone/>
              <a:defRPr sz="1500">
                <a:latin typeface="Inter Light"/>
                <a:ea typeface="Inter Light"/>
                <a:cs typeface="Inter Light"/>
                <a:sym typeface="Inter Light"/>
              </a:defRPr>
            </a:lvl6pPr>
            <a:lvl7pPr lvl="6" algn="l">
              <a:lnSpc>
                <a:spcPct val="100000"/>
              </a:lnSpc>
              <a:spcBef>
                <a:spcPts val="0"/>
              </a:spcBef>
              <a:spcAft>
                <a:spcPts val="0"/>
              </a:spcAft>
              <a:buSzPts val="1300"/>
              <a:buFont typeface="Inter Light"/>
              <a:buNone/>
              <a:defRPr sz="1500">
                <a:latin typeface="Inter Light"/>
                <a:ea typeface="Inter Light"/>
                <a:cs typeface="Inter Light"/>
                <a:sym typeface="Inter Light"/>
              </a:defRPr>
            </a:lvl7pPr>
            <a:lvl8pPr lvl="7" algn="l">
              <a:lnSpc>
                <a:spcPct val="100000"/>
              </a:lnSpc>
              <a:spcBef>
                <a:spcPts val="0"/>
              </a:spcBef>
              <a:spcAft>
                <a:spcPts val="0"/>
              </a:spcAft>
              <a:buSzPts val="1300"/>
              <a:buFont typeface="Inter Light"/>
              <a:buNone/>
              <a:defRPr sz="1500">
                <a:latin typeface="Inter Light"/>
                <a:ea typeface="Inter Light"/>
                <a:cs typeface="Inter Light"/>
                <a:sym typeface="Inter Light"/>
              </a:defRPr>
            </a:lvl8pPr>
            <a:lvl9pPr lvl="8" algn="l">
              <a:lnSpc>
                <a:spcPct val="100000"/>
              </a:lnSpc>
              <a:spcBef>
                <a:spcPts val="0"/>
              </a:spcBef>
              <a:spcAft>
                <a:spcPts val="0"/>
              </a:spcAft>
              <a:buSzPts val="1300"/>
              <a:buFont typeface="Inter Light"/>
              <a:buNone/>
              <a:defRPr sz="1500">
                <a:latin typeface="Inter Light"/>
                <a:ea typeface="Inter Light"/>
                <a:cs typeface="Inter Light"/>
                <a:sym typeface="Inter Light"/>
              </a:defRPr>
            </a:lvl9pPr>
          </a:lstStyle>
          <a:p/>
        </p:txBody>
      </p:sp>
      <p:sp>
        <p:nvSpPr>
          <p:cNvPr id="13" name="Google Shape;13;p64"/>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4" name="Google Shape;14;p64"/>
          <p:cNvPicPr preferRelativeResize="0"/>
          <p:nvPr/>
        </p:nvPicPr>
        <p:blipFill rotWithShape="1">
          <a:blip r:embed="rId3">
            <a:alphaModFix/>
          </a:blip>
          <a:srcRect b="0" l="0" r="0" t="0"/>
          <a:stretch/>
        </p:blipFill>
        <p:spPr>
          <a:xfrm>
            <a:off x="262375" y="4532175"/>
            <a:ext cx="2059402" cy="3258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 number 1">
    <p:bg>
      <p:bgPr>
        <a:solidFill>
          <a:schemeClr val="dk1"/>
        </a:solidFill>
      </p:bgPr>
    </p:bg>
    <p:spTree>
      <p:nvGrpSpPr>
        <p:cNvPr id="66" name="Shape 66"/>
        <p:cNvGrpSpPr/>
        <p:nvPr/>
      </p:nvGrpSpPr>
      <p:grpSpPr>
        <a:xfrm>
          <a:off x="0" y="0"/>
          <a:ext cx="0" cy="0"/>
          <a:chOff x="0" y="0"/>
          <a:chExt cx="0" cy="0"/>
        </a:xfrm>
      </p:grpSpPr>
      <p:grpSp>
        <p:nvGrpSpPr>
          <p:cNvPr id="67" name="Google Shape;67;p73"/>
          <p:cNvGrpSpPr/>
          <p:nvPr/>
        </p:nvGrpSpPr>
        <p:grpSpPr>
          <a:xfrm>
            <a:off x="830392" y="4169165"/>
            <a:ext cx="745763" cy="45826"/>
            <a:chOff x="4580561" y="2589004"/>
            <a:chExt cx="1064464" cy="25200"/>
          </a:xfrm>
        </p:grpSpPr>
        <p:sp>
          <p:nvSpPr>
            <p:cNvPr id="68" name="Google Shape;68;p73"/>
            <p:cNvSpPr/>
            <p:nvPr/>
          </p:nvSpPr>
          <p:spPr>
            <a:xfrm rot="-5400000">
              <a:off x="5366325" y="2335504"/>
              <a:ext cx="25200" cy="532200"/>
            </a:xfrm>
            <a:prstGeom prst="rect">
              <a:avLst/>
            </a:prstGeom>
            <a:solidFill>
              <a:schemeClr val="lt1"/>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sp>
          <p:nvSpPr>
            <p:cNvPr id="69" name="Google Shape;69;p73"/>
            <p:cNvSpPr/>
            <p:nvPr/>
          </p:nvSpPr>
          <p:spPr>
            <a:xfrm rot="-5400000">
              <a:off x="4836311" y="2333254"/>
              <a:ext cx="25200" cy="536700"/>
            </a:xfrm>
            <a:prstGeom prst="rect">
              <a:avLst/>
            </a:prstGeom>
            <a:solidFill>
              <a:schemeClr val="lt1"/>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grpSp>
      <p:sp>
        <p:nvSpPr>
          <p:cNvPr id="70" name="Google Shape;70;p73"/>
          <p:cNvSpPr txBox="1"/>
          <p:nvPr>
            <p:ph type="title"/>
          </p:nvPr>
        </p:nvSpPr>
        <p:spPr>
          <a:xfrm>
            <a:off x="729450" y="733950"/>
            <a:ext cx="7688400" cy="12447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Clr>
                <a:schemeClr val="lt1"/>
              </a:buClr>
              <a:buSzPts val="6700"/>
              <a:buNone/>
              <a:defRPr sz="7300">
                <a:solidFill>
                  <a:schemeClr val="lt1"/>
                </a:solidFill>
              </a:defRPr>
            </a:lvl1pPr>
            <a:lvl2pPr lvl="1" algn="l">
              <a:lnSpc>
                <a:spcPct val="100000"/>
              </a:lnSpc>
              <a:spcBef>
                <a:spcPts val="0"/>
              </a:spcBef>
              <a:spcAft>
                <a:spcPts val="0"/>
              </a:spcAft>
              <a:buClr>
                <a:schemeClr val="lt1"/>
              </a:buClr>
              <a:buSzPts val="6700"/>
              <a:buNone/>
              <a:defRPr sz="7300">
                <a:solidFill>
                  <a:schemeClr val="lt1"/>
                </a:solidFill>
              </a:defRPr>
            </a:lvl2pPr>
            <a:lvl3pPr lvl="2" algn="l">
              <a:lnSpc>
                <a:spcPct val="100000"/>
              </a:lnSpc>
              <a:spcBef>
                <a:spcPts val="0"/>
              </a:spcBef>
              <a:spcAft>
                <a:spcPts val="0"/>
              </a:spcAft>
              <a:buClr>
                <a:schemeClr val="lt1"/>
              </a:buClr>
              <a:buSzPts val="6700"/>
              <a:buNone/>
              <a:defRPr sz="7300">
                <a:solidFill>
                  <a:schemeClr val="lt1"/>
                </a:solidFill>
              </a:defRPr>
            </a:lvl3pPr>
            <a:lvl4pPr lvl="3" algn="l">
              <a:lnSpc>
                <a:spcPct val="100000"/>
              </a:lnSpc>
              <a:spcBef>
                <a:spcPts val="0"/>
              </a:spcBef>
              <a:spcAft>
                <a:spcPts val="0"/>
              </a:spcAft>
              <a:buClr>
                <a:schemeClr val="lt1"/>
              </a:buClr>
              <a:buSzPts val="6700"/>
              <a:buNone/>
              <a:defRPr sz="7300">
                <a:solidFill>
                  <a:schemeClr val="lt1"/>
                </a:solidFill>
              </a:defRPr>
            </a:lvl4pPr>
            <a:lvl5pPr lvl="4" algn="l">
              <a:lnSpc>
                <a:spcPct val="100000"/>
              </a:lnSpc>
              <a:spcBef>
                <a:spcPts val="0"/>
              </a:spcBef>
              <a:spcAft>
                <a:spcPts val="0"/>
              </a:spcAft>
              <a:buClr>
                <a:schemeClr val="lt1"/>
              </a:buClr>
              <a:buSzPts val="6700"/>
              <a:buNone/>
              <a:defRPr sz="7300">
                <a:solidFill>
                  <a:schemeClr val="lt1"/>
                </a:solidFill>
              </a:defRPr>
            </a:lvl5pPr>
            <a:lvl6pPr lvl="5" algn="l">
              <a:lnSpc>
                <a:spcPct val="100000"/>
              </a:lnSpc>
              <a:spcBef>
                <a:spcPts val="0"/>
              </a:spcBef>
              <a:spcAft>
                <a:spcPts val="0"/>
              </a:spcAft>
              <a:buClr>
                <a:schemeClr val="lt1"/>
              </a:buClr>
              <a:buSzPts val="6700"/>
              <a:buNone/>
              <a:defRPr sz="7300">
                <a:solidFill>
                  <a:schemeClr val="lt1"/>
                </a:solidFill>
              </a:defRPr>
            </a:lvl6pPr>
            <a:lvl7pPr lvl="6" algn="l">
              <a:lnSpc>
                <a:spcPct val="100000"/>
              </a:lnSpc>
              <a:spcBef>
                <a:spcPts val="0"/>
              </a:spcBef>
              <a:spcAft>
                <a:spcPts val="0"/>
              </a:spcAft>
              <a:buClr>
                <a:schemeClr val="lt1"/>
              </a:buClr>
              <a:buSzPts val="6700"/>
              <a:buNone/>
              <a:defRPr sz="7300">
                <a:solidFill>
                  <a:schemeClr val="lt1"/>
                </a:solidFill>
              </a:defRPr>
            </a:lvl7pPr>
            <a:lvl8pPr lvl="7" algn="l">
              <a:lnSpc>
                <a:spcPct val="100000"/>
              </a:lnSpc>
              <a:spcBef>
                <a:spcPts val="0"/>
              </a:spcBef>
              <a:spcAft>
                <a:spcPts val="0"/>
              </a:spcAft>
              <a:buClr>
                <a:schemeClr val="lt1"/>
              </a:buClr>
              <a:buSzPts val="6700"/>
              <a:buNone/>
              <a:defRPr sz="7300">
                <a:solidFill>
                  <a:schemeClr val="lt1"/>
                </a:solidFill>
              </a:defRPr>
            </a:lvl8pPr>
            <a:lvl9pPr lvl="8" algn="l">
              <a:lnSpc>
                <a:spcPct val="100000"/>
              </a:lnSpc>
              <a:spcBef>
                <a:spcPts val="0"/>
              </a:spcBef>
              <a:spcAft>
                <a:spcPts val="0"/>
              </a:spcAft>
              <a:buClr>
                <a:schemeClr val="lt1"/>
              </a:buClr>
              <a:buSzPts val="6700"/>
              <a:buNone/>
              <a:defRPr sz="7300">
                <a:solidFill>
                  <a:schemeClr val="lt1"/>
                </a:solidFill>
              </a:defRPr>
            </a:lvl9pPr>
          </a:lstStyle>
          <a:p/>
        </p:txBody>
      </p:sp>
      <p:sp>
        <p:nvSpPr>
          <p:cNvPr id="71" name="Google Shape;71;p73"/>
          <p:cNvSpPr txBox="1"/>
          <p:nvPr>
            <p:ph idx="1" type="body"/>
          </p:nvPr>
        </p:nvSpPr>
        <p:spPr>
          <a:xfrm>
            <a:off x="729450" y="2272888"/>
            <a:ext cx="7688400" cy="1580400"/>
          </a:xfrm>
          <a:prstGeom prst="rect">
            <a:avLst/>
          </a:prstGeom>
          <a:noFill/>
          <a:ln>
            <a:noFill/>
          </a:ln>
        </p:spPr>
        <p:txBody>
          <a:bodyPr anchorCtr="0" anchor="t" bIns="76025" lIns="76025" spcFirstLastPara="1" rIns="76025" wrap="square" tIns="76025">
            <a:noAutofit/>
          </a:bodyPr>
          <a:lstStyle>
            <a:lvl1pPr indent="-323850" lvl="0" marL="457200" algn="l">
              <a:lnSpc>
                <a:spcPct val="115000"/>
              </a:lnSpc>
              <a:spcBef>
                <a:spcPts val="0"/>
              </a:spcBef>
              <a:spcAft>
                <a:spcPts val="0"/>
              </a:spcAft>
              <a:buClr>
                <a:schemeClr val="lt1"/>
              </a:buClr>
              <a:buSzPts val="1500"/>
              <a:buChar char="●"/>
              <a:defRPr>
                <a:solidFill>
                  <a:schemeClr val="lt1"/>
                </a:solidFill>
              </a:defRPr>
            </a:lvl1pPr>
            <a:lvl2pPr indent="-323850" lvl="1" marL="914400" algn="l">
              <a:lnSpc>
                <a:spcPct val="115000"/>
              </a:lnSpc>
              <a:spcBef>
                <a:spcPts val="1500"/>
              </a:spcBef>
              <a:spcAft>
                <a:spcPts val="0"/>
              </a:spcAft>
              <a:buClr>
                <a:schemeClr val="lt1"/>
              </a:buClr>
              <a:buSzPts val="1500"/>
              <a:buChar char="○"/>
              <a:defRPr>
                <a:solidFill>
                  <a:schemeClr val="lt1"/>
                </a:solidFill>
              </a:defRPr>
            </a:lvl2pPr>
            <a:lvl3pPr indent="-323850" lvl="2" marL="1371600" algn="l">
              <a:lnSpc>
                <a:spcPct val="115000"/>
              </a:lnSpc>
              <a:spcBef>
                <a:spcPts val="1500"/>
              </a:spcBef>
              <a:spcAft>
                <a:spcPts val="0"/>
              </a:spcAft>
              <a:buClr>
                <a:schemeClr val="lt1"/>
              </a:buClr>
              <a:buSzPts val="1500"/>
              <a:buChar char="■"/>
              <a:defRPr>
                <a:solidFill>
                  <a:schemeClr val="lt1"/>
                </a:solidFill>
              </a:defRPr>
            </a:lvl3pPr>
            <a:lvl4pPr indent="-323850" lvl="3" marL="1828800" algn="l">
              <a:lnSpc>
                <a:spcPct val="115000"/>
              </a:lnSpc>
              <a:spcBef>
                <a:spcPts val="1500"/>
              </a:spcBef>
              <a:spcAft>
                <a:spcPts val="0"/>
              </a:spcAft>
              <a:buClr>
                <a:schemeClr val="lt1"/>
              </a:buClr>
              <a:buSzPts val="1500"/>
              <a:buChar char="●"/>
              <a:defRPr>
                <a:solidFill>
                  <a:schemeClr val="lt1"/>
                </a:solidFill>
              </a:defRPr>
            </a:lvl4pPr>
            <a:lvl5pPr indent="-323850" lvl="4" marL="2286000" algn="l">
              <a:lnSpc>
                <a:spcPct val="115000"/>
              </a:lnSpc>
              <a:spcBef>
                <a:spcPts val="1500"/>
              </a:spcBef>
              <a:spcAft>
                <a:spcPts val="0"/>
              </a:spcAft>
              <a:buClr>
                <a:schemeClr val="lt1"/>
              </a:buClr>
              <a:buSzPts val="1500"/>
              <a:buChar char="○"/>
              <a:defRPr>
                <a:solidFill>
                  <a:schemeClr val="lt1"/>
                </a:solidFill>
              </a:defRPr>
            </a:lvl5pPr>
            <a:lvl6pPr indent="-323850" lvl="5" marL="2743200" algn="l">
              <a:lnSpc>
                <a:spcPct val="115000"/>
              </a:lnSpc>
              <a:spcBef>
                <a:spcPts val="1500"/>
              </a:spcBef>
              <a:spcAft>
                <a:spcPts val="0"/>
              </a:spcAft>
              <a:buClr>
                <a:schemeClr val="lt1"/>
              </a:buClr>
              <a:buSzPts val="1500"/>
              <a:buChar char="■"/>
              <a:defRPr>
                <a:solidFill>
                  <a:schemeClr val="lt1"/>
                </a:solidFill>
              </a:defRPr>
            </a:lvl6pPr>
            <a:lvl7pPr indent="-323850" lvl="6" marL="3200400" algn="l">
              <a:lnSpc>
                <a:spcPct val="115000"/>
              </a:lnSpc>
              <a:spcBef>
                <a:spcPts val="1500"/>
              </a:spcBef>
              <a:spcAft>
                <a:spcPts val="0"/>
              </a:spcAft>
              <a:buClr>
                <a:schemeClr val="lt1"/>
              </a:buClr>
              <a:buSzPts val="1500"/>
              <a:buChar char="●"/>
              <a:defRPr>
                <a:solidFill>
                  <a:schemeClr val="lt1"/>
                </a:solidFill>
              </a:defRPr>
            </a:lvl7pPr>
            <a:lvl8pPr indent="-323850" lvl="7" marL="3657600" algn="l">
              <a:lnSpc>
                <a:spcPct val="115000"/>
              </a:lnSpc>
              <a:spcBef>
                <a:spcPts val="1500"/>
              </a:spcBef>
              <a:spcAft>
                <a:spcPts val="0"/>
              </a:spcAft>
              <a:buClr>
                <a:schemeClr val="lt1"/>
              </a:buClr>
              <a:buSzPts val="1500"/>
              <a:buChar char="○"/>
              <a:defRPr>
                <a:solidFill>
                  <a:schemeClr val="lt1"/>
                </a:solidFill>
              </a:defRPr>
            </a:lvl8pPr>
            <a:lvl9pPr indent="-323850" lvl="8" marL="4114800" algn="l">
              <a:lnSpc>
                <a:spcPct val="115000"/>
              </a:lnSpc>
              <a:spcBef>
                <a:spcPts val="1500"/>
              </a:spcBef>
              <a:spcAft>
                <a:spcPts val="1500"/>
              </a:spcAft>
              <a:buClr>
                <a:schemeClr val="lt1"/>
              </a:buClr>
              <a:buSzPts val="1500"/>
              <a:buChar char="■"/>
              <a:defRPr>
                <a:solidFill>
                  <a:schemeClr val="lt1"/>
                </a:solidFill>
              </a:defRPr>
            </a:lvl9pPr>
          </a:lstStyle>
          <a:p/>
        </p:txBody>
      </p:sp>
      <p:sp>
        <p:nvSpPr>
          <p:cNvPr id="72" name="Google Shape;72;p73"/>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76"/>
          <p:cNvSpPr/>
          <p:nvPr/>
        </p:nvSpPr>
        <p:spPr>
          <a:xfrm>
            <a:off x="0" y="0"/>
            <a:ext cx="9144000" cy="487800"/>
          </a:xfrm>
          <a:prstGeom prst="rect">
            <a:avLst/>
          </a:prstGeom>
          <a:solidFill>
            <a:schemeClr val="lt2"/>
          </a:solidFill>
          <a:ln>
            <a:noFill/>
          </a:ln>
        </p:spPr>
        <p:txBody>
          <a:bodyPr anchorCtr="0" anchor="ctr" bIns="83800" lIns="83800" spcFirstLastPara="1" rIns="83800" wrap="square" tIns="83800">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grpSp>
        <p:nvGrpSpPr>
          <p:cNvPr id="75" name="Google Shape;75;p76"/>
          <p:cNvGrpSpPr/>
          <p:nvPr/>
        </p:nvGrpSpPr>
        <p:grpSpPr>
          <a:xfrm>
            <a:off x="830392" y="1191291"/>
            <a:ext cx="745763" cy="45826"/>
            <a:chOff x="4580561" y="2589004"/>
            <a:chExt cx="1064464" cy="25200"/>
          </a:xfrm>
        </p:grpSpPr>
        <p:sp>
          <p:nvSpPr>
            <p:cNvPr id="76" name="Google Shape;76;p76"/>
            <p:cNvSpPr/>
            <p:nvPr/>
          </p:nvSpPr>
          <p:spPr>
            <a:xfrm rot="-5400000">
              <a:off x="5366325" y="2335504"/>
              <a:ext cx="25200" cy="532200"/>
            </a:xfrm>
            <a:prstGeom prst="rect">
              <a:avLst/>
            </a:prstGeom>
            <a:solidFill>
              <a:schemeClr val="accent1"/>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sp>
          <p:nvSpPr>
            <p:cNvPr id="77" name="Google Shape;77;p76"/>
            <p:cNvSpPr/>
            <p:nvPr/>
          </p:nvSpPr>
          <p:spPr>
            <a:xfrm rot="-5400000">
              <a:off x="4836311" y="2333254"/>
              <a:ext cx="25200" cy="536700"/>
            </a:xfrm>
            <a:prstGeom prst="rect">
              <a:avLst/>
            </a:prstGeom>
            <a:solidFill>
              <a:schemeClr val="accent1"/>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grpSp>
      <p:sp>
        <p:nvSpPr>
          <p:cNvPr id="78" name="Google Shape;78;p76"/>
          <p:cNvSpPr txBox="1"/>
          <p:nvPr>
            <p:ph type="title"/>
          </p:nvPr>
        </p:nvSpPr>
        <p:spPr>
          <a:xfrm>
            <a:off x="729450" y="1318650"/>
            <a:ext cx="7688400" cy="5352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Clr>
                <a:schemeClr val="dk1"/>
              </a:buClr>
              <a:buSzPts val="2200"/>
              <a:buFont typeface="Inter Light"/>
              <a:buNone/>
              <a:defRPr b="0" sz="2400">
                <a:solidFill>
                  <a:schemeClr val="dk1"/>
                </a:solidFill>
                <a:latin typeface="Inter Light"/>
                <a:ea typeface="Inter Light"/>
                <a:cs typeface="Inter Light"/>
                <a:sym typeface="Inter Light"/>
              </a:defRPr>
            </a:lvl1pPr>
            <a:lvl2pPr lvl="1" algn="l">
              <a:lnSpc>
                <a:spcPct val="100000"/>
              </a:lnSpc>
              <a:spcBef>
                <a:spcPts val="0"/>
              </a:spcBef>
              <a:spcAft>
                <a:spcPts val="0"/>
              </a:spcAft>
              <a:buClr>
                <a:schemeClr val="dk2"/>
              </a:buClr>
              <a:buSzPts val="2200"/>
              <a:buNone/>
              <a:defRPr sz="2400">
                <a:solidFill>
                  <a:schemeClr val="dk2"/>
                </a:solidFill>
              </a:defRPr>
            </a:lvl2pPr>
            <a:lvl3pPr lvl="2" algn="l">
              <a:lnSpc>
                <a:spcPct val="100000"/>
              </a:lnSpc>
              <a:spcBef>
                <a:spcPts val="0"/>
              </a:spcBef>
              <a:spcAft>
                <a:spcPts val="0"/>
              </a:spcAft>
              <a:buClr>
                <a:schemeClr val="dk2"/>
              </a:buClr>
              <a:buSzPts val="2200"/>
              <a:buNone/>
              <a:defRPr sz="2400">
                <a:solidFill>
                  <a:schemeClr val="dk2"/>
                </a:solidFill>
              </a:defRPr>
            </a:lvl3pPr>
            <a:lvl4pPr lvl="3" algn="l">
              <a:lnSpc>
                <a:spcPct val="100000"/>
              </a:lnSpc>
              <a:spcBef>
                <a:spcPts val="0"/>
              </a:spcBef>
              <a:spcAft>
                <a:spcPts val="0"/>
              </a:spcAft>
              <a:buClr>
                <a:schemeClr val="dk2"/>
              </a:buClr>
              <a:buSzPts val="2200"/>
              <a:buNone/>
              <a:defRPr sz="2400">
                <a:solidFill>
                  <a:schemeClr val="dk2"/>
                </a:solidFill>
              </a:defRPr>
            </a:lvl4pPr>
            <a:lvl5pPr lvl="4" algn="l">
              <a:lnSpc>
                <a:spcPct val="100000"/>
              </a:lnSpc>
              <a:spcBef>
                <a:spcPts val="0"/>
              </a:spcBef>
              <a:spcAft>
                <a:spcPts val="0"/>
              </a:spcAft>
              <a:buClr>
                <a:schemeClr val="dk2"/>
              </a:buClr>
              <a:buSzPts val="2200"/>
              <a:buNone/>
              <a:defRPr sz="2400">
                <a:solidFill>
                  <a:schemeClr val="dk2"/>
                </a:solidFill>
              </a:defRPr>
            </a:lvl5pPr>
            <a:lvl6pPr lvl="5" algn="l">
              <a:lnSpc>
                <a:spcPct val="100000"/>
              </a:lnSpc>
              <a:spcBef>
                <a:spcPts val="0"/>
              </a:spcBef>
              <a:spcAft>
                <a:spcPts val="0"/>
              </a:spcAft>
              <a:buClr>
                <a:schemeClr val="dk2"/>
              </a:buClr>
              <a:buSzPts val="2200"/>
              <a:buNone/>
              <a:defRPr sz="2400">
                <a:solidFill>
                  <a:schemeClr val="dk2"/>
                </a:solidFill>
              </a:defRPr>
            </a:lvl6pPr>
            <a:lvl7pPr lvl="6" algn="l">
              <a:lnSpc>
                <a:spcPct val="100000"/>
              </a:lnSpc>
              <a:spcBef>
                <a:spcPts val="0"/>
              </a:spcBef>
              <a:spcAft>
                <a:spcPts val="0"/>
              </a:spcAft>
              <a:buClr>
                <a:schemeClr val="dk2"/>
              </a:buClr>
              <a:buSzPts val="2200"/>
              <a:buNone/>
              <a:defRPr sz="2400">
                <a:solidFill>
                  <a:schemeClr val="dk2"/>
                </a:solidFill>
              </a:defRPr>
            </a:lvl7pPr>
            <a:lvl8pPr lvl="7" algn="l">
              <a:lnSpc>
                <a:spcPct val="100000"/>
              </a:lnSpc>
              <a:spcBef>
                <a:spcPts val="0"/>
              </a:spcBef>
              <a:spcAft>
                <a:spcPts val="0"/>
              </a:spcAft>
              <a:buClr>
                <a:schemeClr val="dk2"/>
              </a:buClr>
              <a:buSzPts val="2200"/>
              <a:buNone/>
              <a:defRPr sz="2400">
                <a:solidFill>
                  <a:schemeClr val="dk2"/>
                </a:solidFill>
              </a:defRPr>
            </a:lvl8pPr>
            <a:lvl9pPr lvl="8" algn="l">
              <a:lnSpc>
                <a:spcPct val="100000"/>
              </a:lnSpc>
              <a:spcBef>
                <a:spcPts val="0"/>
              </a:spcBef>
              <a:spcAft>
                <a:spcPts val="0"/>
              </a:spcAft>
              <a:buClr>
                <a:schemeClr val="dk2"/>
              </a:buClr>
              <a:buSzPts val="2200"/>
              <a:buNone/>
              <a:defRPr sz="2400">
                <a:solidFill>
                  <a:schemeClr val="dk2"/>
                </a:solidFill>
              </a:defRPr>
            </a:lvl9pPr>
          </a:lstStyle>
          <a:p/>
        </p:txBody>
      </p:sp>
      <p:sp>
        <p:nvSpPr>
          <p:cNvPr id="79" name="Google Shape;79;p76"/>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0" name="Google Shape;80;p76"/>
          <p:cNvSpPr/>
          <p:nvPr/>
        </p:nvSpPr>
        <p:spPr>
          <a:xfrm>
            <a:off x="8280450" y="0"/>
            <a:ext cx="863400" cy="454200"/>
          </a:xfrm>
          <a:prstGeom prst="rect">
            <a:avLst/>
          </a:prstGeom>
          <a:solidFill>
            <a:schemeClr val="lt2"/>
          </a:solidFill>
          <a:ln>
            <a:noFill/>
          </a:ln>
        </p:spPr>
        <p:txBody>
          <a:bodyPr anchorCtr="0" anchor="ctr" bIns="83800" lIns="83800" spcFirstLastPara="1" rIns="83800" wrap="square" tIns="83800">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pic>
        <p:nvPicPr>
          <p:cNvPr id="81" name="Google Shape;81;p76"/>
          <p:cNvPicPr preferRelativeResize="0"/>
          <p:nvPr/>
        </p:nvPicPr>
        <p:blipFill rotWithShape="1">
          <a:blip r:embed="rId2">
            <a:alphaModFix/>
          </a:blip>
          <a:srcRect b="0" l="0" r="0" t="0"/>
          <a:stretch/>
        </p:blipFill>
        <p:spPr>
          <a:xfrm>
            <a:off x="228600" y="4683500"/>
            <a:ext cx="1072502" cy="231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 and body 1">
    <p:bg>
      <p:bgPr>
        <a:solidFill>
          <a:schemeClr val="dk1"/>
        </a:solidFill>
      </p:bgPr>
    </p:bg>
    <p:spTree>
      <p:nvGrpSpPr>
        <p:cNvPr id="82" name="Shape 82"/>
        <p:cNvGrpSpPr/>
        <p:nvPr/>
      </p:nvGrpSpPr>
      <p:grpSpPr>
        <a:xfrm>
          <a:off x="0" y="0"/>
          <a:ext cx="0" cy="0"/>
          <a:chOff x="0" y="0"/>
          <a:chExt cx="0" cy="0"/>
        </a:xfrm>
      </p:grpSpPr>
      <p:grpSp>
        <p:nvGrpSpPr>
          <p:cNvPr id="83" name="Google Shape;83;p77"/>
          <p:cNvGrpSpPr/>
          <p:nvPr/>
        </p:nvGrpSpPr>
        <p:grpSpPr>
          <a:xfrm>
            <a:off x="830392" y="1191291"/>
            <a:ext cx="745763" cy="45826"/>
            <a:chOff x="4580561" y="2589004"/>
            <a:chExt cx="1064464" cy="25200"/>
          </a:xfrm>
        </p:grpSpPr>
        <p:sp>
          <p:nvSpPr>
            <p:cNvPr id="84" name="Google Shape;84;p77"/>
            <p:cNvSpPr/>
            <p:nvPr/>
          </p:nvSpPr>
          <p:spPr>
            <a:xfrm rot="-5400000">
              <a:off x="5366325" y="2335504"/>
              <a:ext cx="25200" cy="532200"/>
            </a:xfrm>
            <a:prstGeom prst="rect">
              <a:avLst/>
            </a:prstGeom>
            <a:solidFill>
              <a:schemeClr val="accent5"/>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accent5"/>
                </a:solidFill>
                <a:latin typeface="Times New Roman"/>
                <a:ea typeface="Times New Roman"/>
                <a:cs typeface="Times New Roman"/>
                <a:sym typeface="Times New Roman"/>
              </a:endParaRPr>
            </a:p>
          </p:txBody>
        </p:sp>
        <p:sp>
          <p:nvSpPr>
            <p:cNvPr id="85" name="Google Shape;85;p77"/>
            <p:cNvSpPr/>
            <p:nvPr/>
          </p:nvSpPr>
          <p:spPr>
            <a:xfrm rot="-5400000">
              <a:off x="4836311" y="2333254"/>
              <a:ext cx="25200" cy="536700"/>
            </a:xfrm>
            <a:prstGeom prst="rect">
              <a:avLst/>
            </a:prstGeom>
            <a:solidFill>
              <a:schemeClr val="accent5"/>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accent5"/>
                </a:solidFill>
                <a:latin typeface="Times New Roman"/>
                <a:ea typeface="Times New Roman"/>
                <a:cs typeface="Times New Roman"/>
                <a:sym typeface="Times New Roman"/>
              </a:endParaRPr>
            </a:p>
          </p:txBody>
        </p:sp>
      </p:grpSp>
      <p:sp>
        <p:nvSpPr>
          <p:cNvPr id="86" name="Google Shape;86;p77"/>
          <p:cNvSpPr txBox="1"/>
          <p:nvPr>
            <p:ph type="title"/>
          </p:nvPr>
        </p:nvSpPr>
        <p:spPr>
          <a:xfrm>
            <a:off x="729450" y="1318650"/>
            <a:ext cx="7688700" cy="5352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Clr>
                <a:schemeClr val="lt2"/>
              </a:buClr>
              <a:buSzPts val="2200"/>
              <a:buFont typeface="Arial"/>
              <a:buNone/>
              <a:defRPr sz="2400">
                <a:solidFill>
                  <a:schemeClr val="lt2"/>
                </a:solidFill>
                <a:latin typeface="Arial"/>
                <a:ea typeface="Arial"/>
                <a:cs typeface="Arial"/>
                <a:sym typeface="Arial"/>
              </a:defRPr>
            </a:lvl1pPr>
            <a:lvl2pPr lvl="1" algn="l">
              <a:lnSpc>
                <a:spcPct val="100000"/>
              </a:lnSpc>
              <a:spcBef>
                <a:spcPts val="0"/>
              </a:spcBef>
              <a:spcAft>
                <a:spcPts val="0"/>
              </a:spcAft>
              <a:buClr>
                <a:schemeClr val="lt2"/>
              </a:buClr>
              <a:buSzPts val="2200"/>
              <a:buNone/>
              <a:defRPr sz="2400">
                <a:solidFill>
                  <a:schemeClr val="lt2"/>
                </a:solidFill>
              </a:defRPr>
            </a:lvl2pPr>
            <a:lvl3pPr lvl="2" algn="l">
              <a:lnSpc>
                <a:spcPct val="100000"/>
              </a:lnSpc>
              <a:spcBef>
                <a:spcPts val="0"/>
              </a:spcBef>
              <a:spcAft>
                <a:spcPts val="0"/>
              </a:spcAft>
              <a:buClr>
                <a:schemeClr val="lt2"/>
              </a:buClr>
              <a:buSzPts val="2200"/>
              <a:buNone/>
              <a:defRPr sz="2400">
                <a:solidFill>
                  <a:schemeClr val="lt2"/>
                </a:solidFill>
              </a:defRPr>
            </a:lvl3pPr>
            <a:lvl4pPr lvl="3" algn="l">
              <a:lnSpc>
                <a:spcPct val="100000"/>
              </a:lnSpc>
              <a:spcBef>
                <a:spcPts val="0"/>
              </a:spcBef>
              <a:spcAft>
                <a:spcPts val="0"/>
              </a:spcAft>
              <a:buClr>
                <a:schemeClr val="lt2"/>
              </a:buClr>
              <a:buSzPts val="2200"/>
              <a:buNone/>
              <a:defRPr sz="2400">
                <a:solidFill>
                  <a:schemeClr val="lt2"/>
                </a:solidFill>
              </a:defRPr>
            </a:lvl4pPr>
            <a:lvl5pPr lvl="4" algn="l">
              <a:lnSpc>
                <a:spcPct val="100000"/>
              </a:lnSpc>
              <a:spcBef>
                <a:spcPts val="0"/>
              </a:spcBef>
              <a:spcAft>
                <a:spcPts val="0"/>
              </a:spcAft>
              <a:buClr>
                <a:schemeClr val="lt2"/>
              </a:buClr>
              <a:buSzPts val="2200"/>
              <a:buNone/>
              <a:defRPr sz="2400">
                <a:solidFill>
                  <a:schemeClr val="lt2"/>
                </a:solidFill>
              </a:defRPr>
            </a:lvl5pPr>
            <a:lvl6pPr lvl="5" algn="l">
              <a:lnSpc>
                <a:spcPct val="100000"/>
              </a:lnSpc>
              <a:spcBef>
                <a:spcPts val="0"/>
              </a:spcBef>
              <a:spcAft>
                <a:spcPts val="0"/>
              </a:spcAft>
              <a:buClr>
                <a:schemeClr val="lt2"/>
              </a:buClr>
              <a:buSzPts val="2200"/>
              <a:buNone/>
              <a:defRPr sz="2400">
                <a:solidFill>
                  <a:schemeClr val="lt2"/>
                </a:solidFill>
              </a:defRPr>
            </a:lvl6pPr>
            <a:lvl7pPr lvl="6" algn="l">
              <a:lnSpc>
                <a:spcPct val="100000"/>
              </a:lnSpc>
              <a:spcBef>
                <a:spcPts val="0"/>
              </a:spcBef>
              <a:spcAft>
                <a:spcPts val="0"/>
              </a:spcAft>
              <a:buClr>
                <a:schemeClr val="lt2"/>
              </a:buClr>
              <a:buSzPts val="2200"/>
              <a:buNone/>
              <a:defRPr sz="2400">
                <a:solidFill>
                  <a:schemeClr val="lt2"/>
                </a:solidFill>
              </a:defRPr>
            </a:lvl7pPr>
            <a:lvl8pPr lvl="7" algn="l">
              <a:lnSpc>
                <a:spcPct val="100000"/>
              </a:lnSpc>
              <a:spcBef>
                <a:spcPts val="0"/>
              </a:spcBef>
              <a:spcAft>
                <a:spcPts val="0"/>
              </a:spcAft>
              <a:buClr>
                <a:schemeClr val="lt2"/>
              </a:buClr>
              <a:buSzPts val="2200"/>
              <a:buNone/>
              <a:defRPr sz="2400">
                <a:solidFill>
                  <a:schemeClr val="lt2"/>
                </a:solidFill>
              </a:defRPr>
            </a:lvl8pPr>
            <a:lvl9pPr lvl="8" algn="l">
              <a:lnSpc>
                <a:spcPct val="100000"/>
              </a:lnSpc>
              <a:spcBef>
                <a:spcPts val="0"/>
              </a:spcBef>
              <a:spcAft>
                <a:spcPts val="0"/>
              </a:spcAft>
              <a:buClr>
                <a:schemeClr val="lt2"/>
              </a:buClr>
              <a:buSzPts val="2200"/>
              <a:buNone/>
              <a:defRPr sz="2400">
                <a:solidFill>
                  <a:schemeClr val="lt2"/>
                </a:solidFill>
              </a:defRPr>
            </a:lvl9pPr>
          </a:lstStyle>
          <a:p/>
        </p:txBody>
      </p:sp>
      <p:sp>
        <p:nvSpPr>
          <p:cNvPr id="87" name="Google Shape;87;p77"/>
          <p:cNvSpPr txBox="1"/>
          <p:nvPr>
            <p:ph idx="1" type="body"/>
          </p:nvPr>
        </p:nvSpPr>
        <p:spPr>
          <a:xfrm>
            <a:off x="729450" y="2078875"/>
            <a:ext cx="7688700" cy="2261100"/>
          </a:xfrm>
          <a:prstGeom prst="rect">
            <a:avLst/>
          </a:prstGeom>
          <a:noFill/>
          <a:ln>
            <a:noFill/>
          </a:ln>
        </p:spPr>
        <p:txBody>
          <a:bodyPr anchorCtr="0" anchor="t" bIns="76025" lIns="76025" spcFirstLastPara="1" rIns="76025" wrap="square" tIns="76025">
            <a:noAutofit/>
          </a:bodyPr>
          <a:lstStyle>
            <a:lvl1pPr indent="-323850" lvl="0" marL="457200" algn="l">
              <a:lnSpc>
                <a:spcPct val="115000"/>
              </a:lnSpc>
              <a:spcBef>
                <a:spcPts val="0"/>
              </a:spcBef>
              <a:spcAft>
                <a:spcPts val="0"/>
              </a:spcAft>
              <a:buClr>
                <a:schemeClr val="lt1"/>
              </a:buClr>
              <a:buSzPts val="1500"/>
              <a:buChar char="●"/>
              <a:defRPr>
                <a:solidFill>
                  <a:schemeClr val="lt1"/>
                </a:solidFill>
              </a:defRPr>
            </a:lvl1pPr>
            <a:lvl2pPr indent="-323850" lvl="1" marL="914400" algn="l">
              <a:lnSpc>
                <a:spcPct val="115000"/>
              </a:lnSpc>
              <a:spcBef>
                <a:spcPts val="1500"/>
              </a:spcBef>
              <a:spcAft>
                <a:spcPts val="0"/>
              </a:spcAft>
              <a:buClr>
                <a:schemeClr val="lt1"/>
              </a:buClr>
              <a:buSzPts val="1500"/>
              <a:buChar char="○"/>
              <a:defRPr>
                <a:solidFill>
                  <a:schemeClr val="lt1"/>
                </a:solidFill>
              </a:defRPr>
            </a:lvl2pPr>
            <a:lvl3pPr indent="-323850" lvl="2" marL="1371600" algn="l">
              <a:lnSpc>
                <a:spcPct val="115000"/>
              </a:lnSpc>
              <a:spcBef>
                <a:spcPts val="1500"/>
              </a:spcBef>
              <a:spcAft>
                <a:spcPts val="0"/>
              </a:spcAft>
              <a:buClr>
                <a:schemeClr val="lt1"/>
              </a:buClr>
              <a:buSzPts val="1500"/>
              <a:buChar char="■"/>
              <a:defRPr>
                <a:solidFill>
                  <a:schemeClr val="lt1"/>
                </a:solidFill>
              </a:defRPr>
            </a:lvl3pPr>
            <a:lvl4pPr indent="-323850" lvl="3" marL="1828800" algn="l">
              <a:lnSpc>
                <a:spcPct val="115000"/>
              </a:lnSpc>
              <a:spcBef>
                <a:spcPts val="1500"/>
              </a:spcBef>
              <a:spcAft>
                <a:spcPts val="0"/>
              </a:spcAft>
              <a:buClr>
                <a:schemeClr val="lt1"/>
              </a:buClr>
              <a:buSzPts val="1500"/>
              <a:buChar char="●"/>
              <a:defRPr>
                <a:solidFill>
                  <a:schemeClr val="lt1"/>
                </a:solidFill>
              </a:defRPr>
            </a:lvl4pPr>
            <a:lvl5pPr indent="-323850" lvl="4" marL="2286000" algn="l">
              <a:lnSpc>
                <a:spcPct val="115000"/>
              </a:lnSpc>
              <a:spcBef>
                <a:spcPts val="1500"/>
              </a:spcBef>
              <a:spcAft>
                <a:spcPts val="0"/>
              </a:spcAft>
              <a:buClr>
                <a:schemeClr val="lt1"/>
              </a:buClr>
              <a:buSzPts val="1500"/>
              <a:buChar char="○"/>
              <a:defRPr>
                <a:solidFill>
                  <a:schemeClr val="lt1"/>
                </a:solidFill>
              </a:defRPr>
            </a:lvl5pPr>
            <a:lvl6pPr indent="-323850" lvl="5" marL="2743200" algn="l">
              <a:lnSpc>
                <a:spcPct val="115000"/>
              </a:lnSpc>
              <a:spcBef>
                <a:spcPts val="1500"/>
              </a:spcBef>
              <a:spcAft>
                <a:spcPts val="0"/>
              </a:spcAft>
              <a:buClr>
                <a:schemeClr val="lt1"/>
              </a:buClr>
              <a:buSzPts val="1500"/>
              <a:buChar char="■"/>
              <a:defRPr>
                <a:solidFill>
                  <a:schemeClr val="lt1"/>
                </a:solidFill>
              </a:defRPr>
            </a:lvl6pPr>
            <a:lvl7pPr indent="-323850" lvl="6" marL="3200400" algn="l">
              <a:lnSpc>
                <a:spcPct val="115000"/>
              </a:lnSpc>
              <a:spcBef>
                <a:spcPts val="1500"/>
              </a:spcBef>
              <a:spcAft>
                <a:spcPts val="0"/>
              </a:spcAft>
              <a:buClr>
                <a:schemeClr val="lt1"/>
              </a:buClr>
              <a:buSzPts val="1500"/>
              <a:buChar char="●"/>
              <a:defRPr>
                <a:solidFill>
                  <a:schemeClr val="lt1"/>
                </a:solidFill>
              </a:defRPr>
            </a:lvl7pPr>
            <a:lvl8pPr indent="-323850" lvl="7" marL="3657600" algn="l">
              <a:lnSpc>
                <a:spcPct val="115000"/>
              </a:lnSpc>
              <a:spcBef>
                <a:spcPts val="1500"/>
              </a:spcBef>
              <a:spcAft>
                <a:spcPts val="0"/>
              </a:spcAft>
              <a:buClr>
                <a:schemeClr val="lt1"/>
              </a:buClr>
              <a:buSzPts val="1500"/>
              <a:buChar char="○"/>
              <a:defRPr>
                <a:solidFill>
                  <a:schemeClr val="lt1"/>
                </a:solidFill>
              </a:defRPr>
            </a:lvl8pPr>
            <a:lvl9pPr indent="-323850" lvl="8" marL="4114800" algn="l">
              <a:lnSpc>
                <a:spcPct val="115000"/>
              </a:lnSpc>
              <a:spcBef>
                <a:spcPts val="1500"/>
              </a:spcBef>
              <a:spcAft>
                <a:spcPts val="1500"/>
              </a:spcAft>
              <a:buClr>
                <a:schemeClr val="lt1"/>
              </a:buClr>
              <a:buSzPts val="1500"/>
              <a:buChar char="■"/>
              <a:defRPr>
                <a:solidFill>
                  <a:schemeClr val="lt1"/>
                </a:solidFill>
              </a:defRPr>
            </a:lvl9pPr>
          </a:lstStyle>
          <a:p/>
        </p:txBody>
      </p:sp>
      <p:sp>
        <p:nvSpPr>
          <p:cNvPr id="88" name="Google Shape;88;p77"/>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alt2">
  <p:cSld name="Section Header_alt2">
    <p:bg>
      <p:bgPr>
        <a:solidFill>
          <a:schemeClr val="lt1"/>
        </a:solidFill>
      </p:bgPr>
    </p:bg>
    <p:spTree>
      <p:nvGrpSpPr>
        <p:cNvPr id="89" name="Shape 89"/>
        <p:cNvGrpSpPr/>
        <p:nvPr/>
      </p:nvGrpSpPr>
      <p:grpSpPr>
        <a:xfrm>
          <a:off x="0" y="0"/>
          <a:ext cx="0" cy="0"/>
          <a:chOff x="0" y="0"/>
          <a:chExt cx="0" cy="0"/>
        </a:xfrm>
      </p:grpSpPr>
      <p:sp>
        <p:nvSpPr>
          <p:cNvPr id="90" name="Google Shape;90;p78"/>
          <p:cNvSpPr/>
          <p:nvPr/>
        </p:nvSpPr>
        <p:spPr>
          <a:xfrm>
            <a:off x="0" y="0"/>
            <a:ext cx="9144000" cy="487800"/>
          </a:xfrm>
          <a:prstGeom prst="rect">
            <a:avLst/>
          </a:prstGeom>
          <a:solidFill>
            <a:schemeClr val="lt2"/>
          </a:solidFill>
          <a:ln>
            <a:noFill/>
          </a:ln>
        </p:spPr>
        <p:txBody>
          <a:bodyPr anchorCtr="0" anchor="ctr" bIns="83800" lIns="83800" spcFirstLastPara="1" rIns="83800" wrap="square" tIns="83800">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sp>
        <p:nvSpPr>
          <p:cNvPr id="91" name="Google Shape;91;p78"/>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2" name="Google Shape;92;p78"/>
          <p:cNvSpPr txBox="1"/>
          <p:nvPr>
            <p:ph type="title"/>
          </p:nvPr>
        </p:nvSpPr>
        <p:spPr>
          <a:xfrm>
            <a:off x="729450" y="2056375"/>
            <a:ext cx="5887500" cy="15186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Clr>
                <a:schemeClr val="dk1"/>
              </a:buClr>
              <a:buSzPts val="4000"/>
              <a:buFont typeface="Inter Light"/>
              <a:buNone/>
              <a:defRPr b="0" sz="4400">
                <a:solidFill>
                  <a:schemeClr val="dk1"/>
                </a:solidFill>
                <a:latin typeface="Inter Light"/>
                <a:ea typeface="Inter Light"/>
                <a:cs typeface="Inter Light"/>
                <a:sym typeface="Inter Light"/>
              </a:defRPr>
            </a:lvl1pPr>
            <a:lvl2pPr lvl="1" algn="l">
              <a:lnSpc>
                <a:spcPct val="100000"/>
              </a:lnSpc>
              <a:spcBef>
                <a:spcPts val="0"/>
              </a:spcBef>
              <a:spcAft>
                <a:spcPts val="0"/>
              </a:spcAft>
              <a:buClr>
                <a:schemeClr val="lt1"/>
              </a:buClr>
              <a:buSzPts val="3000"/>
              <a:buFont typeface="Inter Light"/>
              <a:buNone/>
              <a:defRPr sz="3300">
                <a:solidFill>
                  <a:schemeClr val="lt1"/>
                </a:solidFill>
                <a:latin typeface="Inter Light"/>
                <a:ea typeface="Inter Light"/>
                <a:cs typeface="Inter Light"/>
                <a:sym typeface="Inter Light"/>
              </a:defRPr>
            </a:lvl2pPr>
            <a:lvl3pPr lvl="2" algn="l">
              <a:lnSpc>
                <a:spcPct val="100000"/>
              </a:lnSpc>
              <a:spcBef>
                <a:spcPts val="0"/>
              </a:spcBef>
              <a:spcAft>
                <a:spcPts val="0"/>
              </a:spcAft>
              <a:buClr>
                <a:schemeClr val="lt1"/>
              </a:buClr>
              <a:buSzPts val="3000"/>
              <a:buFont typeface="Inter Light"/>
              <a:buNone/>
              <a:defRPr sz="3300">
                <a:solidFill>
                  <a:schemeClr val="lt1"/>
                </a:solidFill>
                <a:latin typeface="Inter Light"/>
                <a:ea typeface="Inter Light"/>
                <a:cs typeface="Inter Light"/>
                <a:sym typeface="Inter Light"/>
              </a:defRPr>
            </a:lvl3pPr>
            <a:lvl4pPr lvl="3" algn="l">
              <a:lnSpc>
                <a:spcPct val="100000"/>
              </a:lnSpc>
              <a:spcBef>
                <a:spcPts val="0"/>
              </a:spcBef>
              <a:spcAft>
                <a:spcPts val="0"/>
              </a:spcAft>
              <a:buClr>
                <a:schemeClr val="lt1"/>
              </a:buClr>
              <a:buSzPts val="3000"/>
              <a:buFont typeface="Inter Light"/>
              <a:buNone/>
              <a:defRPr sz="3300">
                <a:solidFill>
                  <a:schemeClr val="lt1"/>
                </a:solidFill>
                <a:latin typeface="Inter Light"/>
                <a:ea typeface="Inter Light"/>
                <a:cs typeface="Inter Light"/>
                <a:sym typeface="Inter Light"/>
              </a:defRPr>
            </a:lvl4pPr>
            <a:lvl5pPr lvl="4" algn="l">
              <a:lnSpc>
                <a:spcPct val="100000"/>
              </a:lnSpc>
              <a:spcBef>
                <a:spcPts val="0"/>
              </a:spcBef>
              <a:spcAft>
                <a:spcPts val="0"/>
              </a:spcAft>
              <a:buClr>
                <a:schemeClr val="lt1"/>
              </a:buClr>
              <a:buSzPts val="3000"/>
              <a:buFont typeface="Inter Light"/>
              <a:buNone/>
              <a:defRPr sz="3300">
                <a:solidFill>
                  <a:schemeClr val="lt1"/>
                </a:solidFill>
                <a:latin typeface="Inter Light"/>
                <a:ea typeface="Inter Light"/>
                <a:cs typeface="Inter Light"/>
                <a:sym typeface="Inter Light"/>
              </a:defRPr>
            </a:lvl5pPr>
            <a:lvl6pPr lvl="5" algn="l">
              <a:lnSpc>
                <a:spcPct val="100000"/>
              </a:lnSpc>
              <a:spcBef>
                <a:spcPts val="0"/>
              </a:spcBef>
              <a:spcAft>
                <a:spcPts val="0"/>
              </a:spcAft>
              <a:buClr>
                <a:schemeClr val="lt1"/>
              </a:buClr>
              <a:buSzPts val="3000"/>
              <a:buFont typeface="Inter Light"/>
              <a:buNone/>
              <a:defRPr sz="3300">
                <a:solidFill>
                  <a:schemeClr val="lt1"/>
                </a:solidFill>
                <a:latin typeface="Inter Light"/>
                <a:ea typeface="Inter Light"/>
                <a:cs typeface="Inter Light"/>
                <a:sym typeface="Inter Light"/>
              </a:defRPr>
            </a:lvl6pPr>
            <a:lvl7pPr lvl="6" algn="l">
              <a:lnSpc>
                <a:spcPct val="100000"/>
              </a:lnSpc>
              <a:spcBef>
                <a:spcPts val="0"/>
              </a:spcBef>
              <a:spcAft>
                <a:spcPts val="0"/>
              </a:spcAft>
              <a:buClr>
                <a:schemeClr val="lt1"/>
              </a:buClr>
              <a:buSzPts val="3000"/>
              <a:buFont typeface="Inter Light"/>
              <a:buNone/>
              <a:defRPr sz="3300">
                <a:solidFill>
                  <a:schemeClr val="lt1"/>
                </a:solidFill>
                <a:latin typeface="Inter Light"/>
                <a:ea typeface="Inter Light"/>
                <a:cs typeface="Inter Light"/>
                <a:sym typeface="Inter Light"/>
              </a:defRPr>
            </a:lvl7pPr>
            <a:lvl8pPr lvl="7" algn="l">
              <a:lnSpc>
                <a:spcPct val="100000"/>
              </a:lnSpc>
              <a:spcBef>
                <a:spcPts val="0"/>
              </a:spcBef>
              <a:spcAft>
                <a:spcPts val="0"/>
              </a:spcAft>
              <a:buClr>
                <a:schemeClr val="lt1"/>
              </a:buClr>
              <a:buSzPts val="3000"/>
              <a:buFont typeface="Inter Light"/>
              <a:buNone/>
              <a:defRPr sz="3300">
                <a:solidFill>
                  <a:schemeClr val="lt1"/>
                </a:solidFill>
                <a:latin typeface="Inter Light"/>
                <a:ea typeface="Inter Light"/>
                <a:cs typeface="Inter Light"/>
                <a:sym typeface="Inter Light"/>
              </a:defRPr>
            </a:lvl8pPr>
            <a:lvl9pPr lvl="8" algn="l">
              <a:lnSpc>
                <a:spcPct val="100000"/>
              </a:lnSpc>
              <a:spcBef>
                <a:spcPts val="0"/>
              </a:spcBef>
              <a:spcAft>
                <a:spcPts val="0"/>
              </a:spcAft>
              <a:buClr>
                <a:schemeClr val="lt1"/>
              </a:buClr>
              <a:buSzPts val="3000"/>
              <a:buFont typeface="Inter Light"/>
              <a:buNone/>
              <a:defRPr sz="3300">
                <a:solidFill>
                  <a:schemeClr val="lt1"/>
                </a:solidFill>
                <a:latin typeface="Inter Light"/>
                <a:ea typeface="Inter Light"/>
                <a:cs typeface="Inter Light"/>
                <a:sym typeface="Inter Light"/>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p:cSld name="TITLE_1">
    <p:bg>
      <p:bgPr>
        <a:solidFill>
          <a:schemeClr val="lt2"/>
        </a:solidFill>
      </p:bgPr>
    </p:bg>
    <p:spTree>
      <p:nvGrpSpPr>
        <p:cNvPr id="93" name="Shape 93"/>
        <p:cNvGrpSpPr/>
        <p:nvPr/>
      </p:nvGrpSpPr>
      <p:grpSpPr>
        <a:xfrm>
          <a:off x="0" y="0"/>
          <a:ext cx="0" cy="0"/>
          <a:chOff x="0" y="0"/>
          <a:chExt cx="0" cy="0"/>
        </a:xfrm>
      </p:grpSpPr>
      <p:pic>
        <p:nvPicPr>
          <p:cNvPr id="94" name="Google Shape;94;p79"/>
          <p:cNvPicPr preferRelativeResize="0"/>
          <p:nvPr/>
        </p:nvPicPr>
        <p:blipFill rotWithShape="1">
          <a:blip r:embed="rId2">
            <a:alphaModFix/>
          </a:blip>
          <a:srcRect b="11812" l="0" r="0" t="11814"/>
          <a:stretch/>
        </p:blipFill>
        <p:spPr>
          <a:xfrm>
            <a:off x="0" y="487825"/>
            <a:ext cx="9144006" cy="4655673"/>
          </a:xfrm>
          <a:prstGeom prst="rect">
            <a:avLst/>
          </a:prstGeom>
          <a:noFill/>
          <a:ln>
            <a:noFill/>
          </a:ln>
        </p:spPr>
      </p:pic>
      <p:sp>
        <p:nvSpPr>
          <p:cNvPr id="95" name="Google Shape;95;p7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6" name="Google Shape;96;p79"/>
          <p:cNvGrpSpPr/>
          <p:nvPr/>
        </p:nvGrpSpPr>
        <p:grpSpPr>
          <a:xfrm>
            <a:off x="830394" y="1191277"/>
            <a:ext cx="745763" cy="45826"/>
            <a:chOff x="4580561" y="2589004"/>
            <a:chExt cx="1064464" cy="25200"/>
          </a:xfrm>
        </p:grpSpPr>
        <p:sp>
          <p:nvSpPr>
            <p:cNvPr id="97" name="Google Shape;97;p79"/>
            <p:cNvSpPr/>
            <p:nvPr/>
          </p:nvSpPr>
          <p:spPr>
            <a:xfrm rot="-5400000">
              <a:off x="5366325" y="2335504"/>
              <a:ext cx="25200" cy="532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79"/>
            <p:cNvSpPr/>
            <p:nvPr/>
          </p:nvSpPr>
          <p:spPr>
            <a:xfrm rot="-5400000">
              <a:off x="4836311" y="2333254"/>
              <a:ext cx="25200" cy="536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 name="Google Shape;99;p79"/>
          <p:cNvSpPr txBox="1"/>
          <p:nvPr>
            <p:ph type="ctrTitle"/>
          </p:nvPr>
        </p:nvSpPr>
        <p:spPr>
          <a:xfrm>
            <a:off x="729450" y="1322450"/>
            <a:ext cx="7688100" cy="16647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Clr>
                <a:schemeClr val="dk1"/>
              </a:buClr>
              <a:buSzPts val="4200"/>
              <a:buFont typeface="Inter Light"/>
              <a:buNone/>
              <a:defRPr b="0" sz="4200">
                <a:solidFill>
                  <a:schemeClr val="dk1"/>
                </a:solidFill>
                <a:highlight>
                  <a:schemeClr val="lt1"/>
                </a:highlight>
                <a:latin typeface="Inter Light"/>
                <a:ea typeface="Inter Light"/>
                <a:cs typeface="Inter Light"/>
                <a:sym typeface="Inter Light"/>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00" name="Google Shape;100;p79"/>
          <p:cNvSpPr txBox="1"/>
          <p:nvPr>
            <p:ph idx="1" type="subTitle"/>
          </p:nvPr>
        </p:nvSpPr>
        <p:spPr>
          <a:xfrm>
            <a:off x="729627" y="3172900"/>
            <a:ext cx="7688100" cy="5412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SzPts val="1600"/>
              <a:buFont typeface="Inter Light"/>
              <a:buNone/>
              <a:defRPr sz="1600">
                <a:highlight>
                  <a:schemeClr val="lt1"/>
                </a:highlight>
                <a:latin typeface="Inter Light"/>
                <a:ea typeface="Inter Light"/>
                <a:cs typeface="Inter Light"/>
                <a:sym typeface="Inter Light"/>
              </a:defRPr>
            </a:lvl1pPr>
            <a:lvl2pPr lvl="1" algn="l">
              <a:lnSpc>
                <a:spcPct val="100000"/>
              </a:lnSpc>
              <a:spcBef>
                <a:spcPts val="1300"/>
              </a:spcBef>
              <a:spcAft>
                <a:spcPts val="0"/>
              </a:spcAft>
              <a:buSzPts val="1600"/>
              <a:buNone/>
              <a:defRPr sz="1600"/>
            </a:lvl2pPr>
            <a:lvl3pPr lvl="2" algn="l">
              <a:lnSpc>
                <a:spcPct val="100000"/>
              </a:lnSpc>
              <a:spcBef>
                <a:spcPts val="1300"/>
              </a:spcBef>
              <a:spcAft>
                <a:spcPts val="0"/>
              </a:spcAft>
              <a:buSzPts val="1600"/>
              <a:buNone/>
              <a:defRPr sz="1600"/>
            </a:lvl3pPr>
            <a:lvl4pPr lvl="3" algn="l">
              <a:lnSpc>
                <a:spcPct val="100000"/>
              </a:lnSpc>
              <a:spcBef>
                <a:spcPts val="1300"/>
              </a:spcBef>
              <a:spcAft>
                <a:spcPts val="0"/>
              </a:spcAft>
              <a:buSzPts val="1600"/>
              <a:buNone/>
              <a:defRPr sz="1600"/>
            </a:lvl4pPr>
            <a:lvl5pPr lvl="4" algn="l">
              <a:lnSpc>
                <a:spcPct val="100000"/>
              </a:lnSpc>
              <a:spcBef>
                <a:spcPts val="1300"/>
              </a:spcBef>
              <a:spcAft>
                <a:spcPts val="0"/>
              </a:spcAft>
              <a:buSzPts val="1600"/>
              <a:buNone/>
              <a:defRPr sz="1600"/>
            </a:lvl5pPr>
            <a:lvl6pPr lvl="5" algn="l">
              <a:lnSpc>
                <a:spcPct val="100000"/>
              </a:lnSpc>
              <a:spcBef>
                <a:spcPts val="1300"/>
              </a:spcBef>
              <a:spcAft>
                <a:spcPts val="0"/>
              </a:spcAft>
              <a:buSzPts val="1600"/>
              <a:buNone/>
              <a:defRPr sz="1600"/>
            </a:lvl6pPr>
            <a:lvl7pPr lvl="6" algn="l">
              <a:lnSpc>
                <a:spcPct val="100000"/>
              </a:lnSpc>
              <a:spcBef>
                <a:spcPts val="1300"/>
              </a:spcBef>
              <a:spcAft>
                <a:spcPts val="0"/>
              </a:spcAft>
              <a:buSzPts val="1600"/>
              <a:buNone/>
              <a:defRPr sz="1600"/>
            </a:lvl7pPr>
            <a:lvl8pPr lvl="7" algn="l">
              <a:lnSpc>
                <a:spcPct val="100000"/>
              </a:lnSpc>
              <a:spcBef>
                <a:spcPts val="1300"/>
              </a:spcBef>
              <a:spcAft>
                <a:spcPts val="0"/>
              </a:spcAft>
              <a:buSzPts val="1600"/>
              <a:buNone/>
              <a:defRPr sz="1600"/>
            </a:lvl8pPr>
            <a:lvl9pPr lvl="8" algn="l">
              <a:lnSpc>
                <a:spcPct val="100000"/>
              </a:lnSpc>
              <a:spcBef>
                <a:spcPts val="1300"/>
              </a:spcBef>
              <a:spcAft>
                <a:spcPts val="0"/>
              </a:spcAft>
              <a:buSzPts val="1600"/>
              <a:buNone/>
              <a:defRPr sz="1600"/>
            </a:lvl9pPr>
          </a:lstStyle>
          <a:p/>
        </p:txBody>
      </p:sp>
      <p:sp>
        <p:nvSpPr>
          <p:cNvPr id="101" name="Google Shape;101;p79"/>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alt2 1">
  <p:cSld name="TITLE_AND_BODY_1_1">
    <p:spTree>
      <p:nvGrpSpPr>
        <p:cNvPr id="102" name="Shape 102"/>
        <p:cNvGrpSpPr/>
        <p:nvPr/>
      </p:nvGrpSpPr>
      <p:grpSpPr>
        <a:xfrm>
          <a:off x="0" y="0"/>
          <a:ext cx="0" cy="0"/>
          <a:chOff x="0" y="0"/>
          <a:chExt cx="0" cy="0"/>
        </a:xfrm>
      </p:grpSpPr>
      <p:pic>
        <p:nvPicPr>
          <p:cNvPr id="103" name="Google Shape;103;p80"/>
          <p:cNvPicPr preferRelativeResize="0"/>
          <p:nvPr/>
        </p:nvPicPr>
        <p:blipFill rotWithShape="1">
          <a:blip r:embed="rId2">
            <a:alphaModFix/>
          </a:blip>
          <a:srcRect b="29736" l="0" r="0" t="29739"/>
          <a:stretch/>
        </p:blipFill>
        <p:spPr>
          <a:xfrm>
            <a:off x="0" y="487825"/>
            <a:ext cx="9143995" cy="4655675"/>
          </a:xfrm>
          <a:prstGeom prst="rect">
            <a:avLst/>
          </a:prstGeom>
          <a:noFill/>
          <a:ln>
            <a:noFill/>
          </a:ln>
        </p:spPr>
      </p:pic>
      <p:sp>
        <p:nvSpPr>
          <p:cNvPr id="104" name="Google Shape;104;p80"/>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80"/>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accent1"/>
              </a:buClr>
              <a:buSzPts val="900"/>
              <a:buFont typeface="Arial"/>
              <a:buNone/>
              <a:defRPr b="0" i="0" sz="9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900"/>
              <a:buFont typeface="Arial"/>
              <a:buNone/>
              <a:defRPr b="0" i="0" sz="9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900"/>
              <a:buFont typeface="Arial"/>
              <a:buNone/>
              <a:defRPr b="0" i="0" sz="9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900"/>
              <a:buFont typeface="Arial"/>
              <a:buNone/>
              <a:defRPr b="0" i="0" sz="9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900"/>
              <a:buFont typeface="Arial"/>
              <a:buNone/>
              <a:defRPr b="0" i="0" sz="9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900"/>
              <a:buFont typeface="Arial"/>
              <a:buNone/>
              <a:defRPr b="0" i="0" sz="9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900"/>
              <a:buFont typeface="Arial"/>
              <a:buNone/>
              <a:defRPr b="0" i="0" sz="9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900"/>
              <a:buFont typeface="Arial"/>
              <a:buNone/>
              <a:defRPr b="0" i="0" sz="9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900"/>
              <a:buFont typeface="Arial"/>
              <a:buNone/>
              <a:defRPr b="0" i="0" sz="9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6" name="Google Shape;106;p80"/>
          <p:cNvSpPr txBox="1"/>
          <p:nvPr>
            <p:ph type="title"/>
          </p:nvPr>
        </p:nvSpPr>
        <p:spPr>
          <a:xfrm>
            <a:off x="729450" y="2056375"/>
            <a:ext cx="5887500" cy="15186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Clr>
                <a:schemeClr val="dk1"/>
              </a:buClr>
              <a:buSzPts val="4800"/>
              <a:buFont typeface="Inter Light"/>
              <a:buNone/>
              <a:defRPr b="0" sz="4800">
                <a:solidFill>
                  <a:schemeClr val="dk1"/>
                </a:solidFill>
                <a:latin typeface="Inter Light"/>
                <a:ea typeface="Inter Light"/>
                <a:cs typeface="Inter Light"/>
                <a:sym typeface="Inter Light"/>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107" name="Google Shape;107;p80"/>
          <p:cNvSpPr txBox="1"/>
          <p:nvPr/>
        </p:nvSpPr>
        <p:spPr>
          <a:xfrm>
            <a:off x="61725" y="82950"/>
            <a:ext cx="2952900" cy="321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Continental Platform Workshop June 2021 </a:t>
            </a:r>
            <a:endParaRPr b="0" i="0" sz="10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ha moment">
  <p:cSld name="Big number 1_1">
    <p:bg>
      <p:bgPr>
        <a:solidFill>
          <a:schemeClr val="dk1"/>
        </a:solidFill>
      </p:bgPr>
    </p:bg>
    <p:spTree>
      <p:nvGrpSpPr>
        <p:cNvPr id="108" name="Shape 108"/>
        <p:cNvGrpSpPr/>
        <p:nvPr/>
      </p:nvGrpSpPr>
      <p:grpSpPr>
        <a:xfrm>
          <a:off x="0" y="0"/>
          <a:ext cx="0" cy="0"/>
          <a:chOff x="0" y="0"/>
          <a:chExt cx="0" cy="0"/>
        </a:xfrm>
      </p:grpSpPr>
      <p:grpSp>
        <p:nvGrpSpPr>
          <p:cNvPr id="109" name="Google Shape;109;p81"/>
          <p:cNvGrpSpPr/>
          <p:nvPr/>
        </p:nvGrpSpPr>
        <p:grpSpPr>
          <a:xfrm>
            <a:off x="830392" y="4169165"/>
            <a:ext cx="745763" cy="45826"/>
            <a:chOff x="4580561" y="2589004"/>
            <a:chExt cx="1064464" cy="25200"/>
          </a:xfrm>
        </p:grpSpPr>
        <p:sp>
          <p:nvSpPr>
            <p:cNvPr id="110" name="Google Shape;110;p81"/>
            <p:cNvSpPr/>
            <p:nvPr/>
          </p:nvSpPr>
          <p:spPr>
            <a:xfrm rot="-5400000">
              <a:off x="5366325" y="2335504"/>
              <a:ext cx="25200" cy="532200"/>
            </a:xfrm>
            <a:prstGeom prst="rect">
              <a:avLst/>
            </a:prstGeom>
            <a:solidFill>
              <a:schemeClr val="lt1"/>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sp>
          <p:nvSpPr>
            <p:cNvPr id="111" name="Google Shape;111;p81"/>
            <p:cNvSpPr/>
            <p:nvPr/>
          </p:nvSpPr>
          <p:spPr>
            <a:xfrm rot="-5400000">
              <a:off x="4836311" y="2333254"/>
              <a:ext cx="25200" cy="536700"/>
            </a:xfrm>
            <a:prstGeom prst="rect">
              <a:avLst/>
            </a:prstGeom>
            <a:solidFill>
              <a:schemeClr val="lt1"/>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grpSp>
      <p:sp>
        <p:nvSpPr>
          <p:cNvPr id="112" name="Google Shape;112;p81"/>
          <p:cNvSpPr txBox="1"/>
          <p:nvPr>
            <p:ph idx="1" type="body"/>
          </p:nvPr>
        </p:nvSpPr>
        <p:spPr>
          <a:xfrm>
            <a:off x="729450" y="2272888"/>
            <a:ext cx="7688400" cy="1580400"/>
          </a:xfrm>
          <a:prstGeom prst="rect">
            <a:avLst/>
          </a:prstGeom>
          <a:noFill/>
          <a:ln>
            <a:noFill/>
          </a:ln>
        </p:spPr>
        <p:txBody>
          <a:bodyPr anchorCtr="0" anchor="t" bIns="76025" lIns="76025" spcFirstLastPara="1" rIns="76025" wrap="square" tIns="76025">
            <a:noAutofit/>
          </a:bodyPr>
          <a:lstStyle>
            <a:lvl1pPr indent="-323850" lvl="0" marL="457200" algn="l">
              <a:lnSpc>
                <a:spcPct val="115000"/>
              </a:lnSpc>
              <a:spcBef>
                <a:spcPts val="0"/>
              </a:spcBef>
              <a:spcAft>
                <a:spcPts val="0"/>
              </a:spcAft>
              <a:buClr>
                <a:schemeClr val="lt1"/>
              </a:buClr>
              <a:buSzPts val="1500"/>
              <a:buChar char="●"/>
              <a:defRPr>
                <a:solidFill>
                  <a:schemeClr val="lt1"/>
                </a:solidFill>
              </a:defRPr>
            </a:lvl1pPr>
            <a:lvl2pPr indent="-323850" lvl="1" marL="914400" algn="l">
              <a:lnSpc>
                <a:spcPct val="115000"/>
              </a:lnSpc>
              <a:spcBef>
                <a:spcPts val="1500"/>
              </a:spcBef>
              <a:spcAft>
                <a:spcPts val="0"/>
              </a:spcAft>
              <a:buClr>
                <a:schemeClr val="lt1"/>
              </a:buClr>
              <a:buSzPts val="1500"/>
              <a:buChar char="○"/>
              <a:defRPr>
                <a:solidFill>
                  <a:schemeClr val="lt1"/>
                </a:solidFill>
              </a:defRPr>
            </a:lvl2pPr>
            <a:lvl3pPr indent="-323850" lvl="2" marL="1371600" algn="l">
              <a:lnSpc>
                <a:spcPct val="115000"/>
              </a:lnSpc>
              <a:spcBef>
                <a:spcPts val="1500"/>
              </a:spcBef>
              <a:spcAft>
                <a:spcPts val="0"/>
              </a:spcAft>
              <a:buClr>
                <a:schemeClr val="lt1"/>
              </a:buClr>
              <a:buSzPts val="1500"/>
              <a:buChar char="■"/>
              <a:defRPr>
                <a:solidFill>
                  <a:schemeClr val="lt1"/>
                </a:solidFill>
              </a:defRPr>
            </a:lvl3pPr>
            <a:lvl4pPr indent="-323850" lvl="3" marL="1828800" algn="l">
              <a:lnSpc>
                <a:spcPct val="115000"/>
              </a:lnSpc>
              <a:spcBef>
                <a:spcPts val="1500"/>
              </a:spcBef>
              <a:spcAft>
                <a:spcPts val="0"/>
              </a:spcAft>
              <a:buClr>
                <a:schemeClr val="lt1"/>
              </a:buClr>
              <a:buSzPts val="1500"/>
              <a:buChar char="●"/>
              <a:defRPr>
                <a:solidFill>
                  <a:schemeClr val="lt1"/>
                </a:solidFill>
              </a:defRPr>
            </a:lvl4pPr>
            <a:lvl5pPr indent="-323850" lvl="4" marL="2286000" algn="l">
              <a:lnSpc>
                <a:spcPct val="115000"/>
              </a:lnSpc>
              <a:spcBef>
                <a:spcPts val="1500"/>
              </a:spcBef>
              <a:spcAft>
                <a:spcPts val="0"/>
              </a:spcAft>
              <a:buClr>
                <a:schemeClr val="lt1"/>
              </a:buClr>
              <a:buSzPts val="1500"/>
              <a:buChar char="○"/>
              <a:defRPr>
                <a:solidFill>
                  <a:schemeClr val="lt1"/>
                </a:solidFill>
              </a:defRPr>
            </a:lvl5pPr>
            <a:lvl6pPr indent="-323850" lvl="5" marL="2743200" algn="l">
              <a:lnSpc>
                <a:spcPct val="115000"/>
              </a:lnSpc>
              <a:spcBef>
                <a:spcPts val="1500"/>
              </a:spcBef>
              <a:spcAft>
                <a:spcPts val="0"/>
              </a:spcAft>
              <a:buClr>
                <a:schemeClr val="lt1"/>
              </a:buClr>
              <a:buSzPts val="1500"/>
              <a:buChar char="■"/>
              <a:defRPr>
                <a:solidFill>
                  <a:schemeClr val="lt1"/>
                </a:solidFill>
              </a:defRPr>
            </a:lvl6pPr>
            <a:lvl7pPr indent="-323850" lvl="6" marL="3200400" algn="l">
              <a:lnSpc>
                <a:spcPct val="115000"/>
              </a:lnSpc>
              <a:spcBef>
                <a:spcPts val="1500"/>
              </a:spcBef>
              <a:spcAft>
                <a:spcPts val="0"/>
              </a:spcAft>
              <a:buClr>
                <a:schemeClr val="lt1"/>
              </a:buClr>
              <a:buSzPts val="1500"/>
              <a:buChar char="●"/>
              <a:defRPr>
                <a:solidFill>
                  <a:schemeClr val="lt1"/>
                </a:solidFill>
              </a:defRPr>
            </a:lvl7pPr>
            <a:lvl8pPr indent="-323850" lvl="7" marL="3657600" algn="l">
              <a:lnSpc>
                <a:spcPct val="115000"/>
              </a:lnSpc>
              <a:spcBef>
                <a:spcPts val="1500"/>
              </a:spcBef>
              <a:spcAft>
                <a:spcPts val="0"/>
              </a:spcAft>
              <a:buClr>
                <a:schemeClr val="lt1"/>
              </a:buClr>
              <a:buSzPts val="1500"/>
              <a:buChar char="○"/>
              <a:defRPr>
                <a:solidFill>
                  <a:schemeClr val="lt1"/>
                </a:solidFill>
              </a:defRPr>
            </a:lvl8pPr>
            <a:lvl9pPr indent="-323850" lvl="8" marL="4114800" algn="l">
              <a:lnSpc>
                <a:spcPct val="115000"/>
              </a:lnSpc>
              <a:spcBef>
                <a:spcPts val="1500"/>
              </a:spcBef>
              <a:spcAft>
                <a:spcPts val="1500"/>
              </a:spcAft>
              <a:buClr>
                <a:schemeClr val="lt1"/>
              </a:buClr>
              <a:buSzPts val="1500"/>
              <a:buChar char="■"/>
              <a:defRPr>
                <a:solidFill>
                  <a:schemeClr val="lt1"/>
                </a:solidFill>
              </a:defRPr>
            </a:lvl9pPr>
          </a:lstStyle>
          <a:p/>
        </p:txBody>
      </p:sp>
      <p:sp>
        <p:nvSpPr>
          <p:cNvPr id="113" name="Google Shape;113;p81"/>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4" name="Google Shape;114;p81"/>
          <p:cNvSpPr txBox="1"/>
          <p:nvPr/>
        </p:nvSpPr>
        <p:spPr>
          <a:xfrm>
            <a:off x="577050" y="733950"/>
            <a:ext cx="7688400" cy="1244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900"/>
              <a:buFont typeface="Arial"/>
              <a:buNone/>
            </a:pPr>
            <a:r>
              <a:rPr b="0" i="0" lang="en-GB" sz="6900" u="none" cap="none" strike="noStrike">
                <a:solidFill>
                  <a:schemeClr val="lt1"/>
                </a:solidFill>
                <a:latin typeface="Spectral"/>
                <a:ea typeface="Spectral"/>
                <a:cs typeface="Spectral"/>
                <a:sym typeface="Spectral"/>
              </a:rPr>
              <a:t>A-ha moment</a:t>
            </a:r>
            <a:endParaRPr b="0" i="0" sz="6900" u="none" cap="none" strike="noStrike">
              <a:solidFill>
                <a:schemeClr val="lt1"/>
              </a:solidFill>
              <a:latin typeface="Spectral"/>
              <a:ea typeface="Spectral"/>
              <a:cs typeface="Spectral"/>
              <a:sym typeface="Spectral"/>
            </a:endParaRPr>
          </a:p>
        </p:txBody>
      </p:sp>
      <p:pic>
        <p:nvPicPr>
          <p:cNvPr id="115" name="Google Shape;115;p81"/>
          <p:cNvPicPr preferRelativeResize="0"/>
          <p:nvPr/>
        </p:nvPicPr>
        <p:blipFill rotWithShape="1">
          <a:blip r:embed="rId2">
            <a:alphaModFix/>
          </a:blip>
          <a:srcRect b="7165" l="0" r="0" t="0"/>
          <a:stretch/>
        </p:blipFill>
        <p:spPr>
          <a:xfrm>
            <a:off x="6425425" y="1770025"/>
            <a:ext cx="2590449" cy="31060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grpSp>
        <p:nvGrpSpPr>
          <p:cNvPr id="16" name="Google Shape;16;p65"/>
          <p:cNvGrpSpPr/>
          <p:nvPr/>
        </p:nvGrpSpPr>
        <p:grpSpPr>
          <a:xfrm>
            <a:off x="830392" y="1191291"/>
            <a:ext cx="745763" cy="45826"/>
            <a:chOff x="4580561" y="2589004"/>
            <a:chExt cx="1064464" cy="25200"/>
          </a:xfrm>
        </p:grpSpPr>
        <p:sp>
          <p:nvSpPr>
            <p:cNvPr id="17" name="Google Shape;17;p65"/>
            <p:cNvSpPr/>
            <p:nvPr/>
          </p:nvSpPr>
          <p:spPr>
            <a:xfrm rot="-5400000">
              <a:off x="5366325" y="2335504"/>
              <a:ext cx="25200" cy="532200"/>
            </a:xfrm>
            <a:prstGeom prst="rect">
              <a:avLst/>
            </a:prstGeom>
            <a:solidFill>
              <a:schemeClr val="accent5"/>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accent5"/>
                </a:solidFill>
                <a:latin typeface="Times New Roman"/>
                <a:ea typeface="Times New Roman"/>
                <a:cs typeface="Times New Roman"/>
                <a:sym typeface="Times New Roman"/>
              </a:endParaRPr>
            </a:p>
          </p:txBody>
        </p:sp>
        <p:sp>
          <p:nvSpPr>
            <p:cNvPr id="18" name="Google Shape;18;p65"/>
            <p:cNvSpPr/>
            <p:nvPr/>
          </p:nvSpPr>
          <p:spPr>
            <a:xfrm rot="-5400000">
              <a:off x="4836311" y="2333254"/>
              <a:ext cx="25200" cy="536700"/>
            </a:xfrm>
            <a:prstGeom prst="rect">
              <a:avLst/>
            </a:prstGeom>
            <a:solidFill>
              <a:schemeClr val="accent5"/>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accent5"/>
                </a:solidFill>
                <a:latin typeface="Times New Roman"/>
                <a:ea typeface="Times New Roman"/>
                <a:cs typeface="Times New Roman"/>
                <a:sym typeface="Times New Roman"/>
              </a:endParaRPr>
            </a:p>
          </p:txBody>
        </p:sp>
      </p:grpSp>
      <p:sp>
        <p:nvSpPr>
          <p:cNvPr id="19" name="Google Shape;19;p65"/>
          <p:cNvSpPr txBox="1"/>
          <p:nvPr>
            <p:ph type="title"/>
          </p:nvPr>
        </p:nvSpPr>
        <p:spPr>
          <a:xfrm>
            <a:off x="729450" y="1322450"/>
            <a:ext cx="7688400" cy="2316900"/>
          </a:xfrm>
          <a:prstGeom prst="rect">
            <a:avLst/>
          </a:prstGeom>
          <a:noFill/>
          <a:ln>
            <a:noFill/>
          </a:ln>
        </p:spPr>
        <p:txBody>
          <a:bodyPr anchorCtr="0" anchor="t" bIns="76025" lIns="76025" spcFirstLastPara="1" rIns="76025" wrap="square" tIns="76025">
            <a:normAutofit/>
          </a:bodyPr>
          <a:lstStyle>
            <a:lvl1pPr lvl="0" algn="l">
              <a:lnSpc>
                <a:spcPct val="100000"/>
              </a:lnSpc>
              <a:spcBef>
                <a:spcPts val="0"/>
              </a:spcBef>
              <a:spcAft>
                <a:spcPts val="0"/>
              </a:spcAft>
              <a:buClr>
                <a:schemeClr val="lt1"/>
              </a:buClr>
              <a:buSzPts val="5000"/>
              <a:buFont typeface="Spectral"/>
              <a:buNone/>
              <a:defRPr b="0" sz="5500">
                <a:solidFill>
                  <a:schemeClr val="lt1"/>
                </a:solidFill>
                <a:latin typeface="Spectral"/>
                <a:ea typeface="Spectral"/>
                <a:cs typeface="Spectral"/>
                <a:sym typeface="Spectral"/>
              </a:defRPr>
            </a:lvl1pPr>
            <a:lvl2pPr lvl="1" algn="l">
              <a:lnSpc>
                <a:spcPct val="100000"/>
              </a:lnSpc>
              <a:spcBef>
                <a:spcPts val="0"/>
              </a:spcBef>
              <a:spcAft>
                <a:spcPts val="0"/>
              </a:spcAft>
              <a:buClr>
                <a:schemeClr val="lt1"/>
              </a:buClr>
              <a:buSzPts val="3000"/>
              <a:buNone/>
              <a:defRPr sz="3300">
                <a:solidFill>
                  <a:schemeClr val="lt1"/>
                </a:solidFill>
              </a:defRPr>
            </a:lvl2pPr>
            <a:lvl3pPr lvl="2" algn="l">
              <a:lnSpc>
                <a:spcPct val="100000"/>
              </a:lnSpc>
              <a:spcBef>
                <a:spcPts val="0"/>
              </a:spcBef>
              <a:spcAft>
                <a:spcPts val="0"/>
              </a:spcAft>
              <a:buClr>
                <a:schemeClr val="lt1"/>
              </a:buClr>
              <a:buSzPts val="3000"/>
              <a:buNone/>
              <a:defRPr sz="3300">
                <a:solidFill>
                  <a:schemeClr val="lt1"/>
                </a:solidFill>
              </a:defRPr>
            </a:lvl3pPr>
            <a:lvl4pPr lvl="3" algn="l">
              <a:lnSpc>
                <a:spcPct val="100000"/>
              </a:lnSpc>
              <a:spcBef>
                <a:spcPts val="0"/>
              </a:spcBef>
              <a:spcAft>
                <a:spcPts val="0"/>
              </a:spcAft>
              <a:buClr>
                <a:schemeClr val="lt1"/>
              </a:buClr>
              <a:buSzPts val="3000"/>
              <a:buNone/>
              <a:defRPr sz="3300">
                <a:solidFill>
                  <a:schemeClr val="lt1"/>
                </a:solidFill>
              </a:defRPr>
            </a:lvl4pPr>
            <a:lvl5pPr lvl="4" algn="l">
              <a:lnSpc>
                <a:spcPct val="100000"/>
              </a:lnSpc>
              <a:spcBef>
                <a:spcPts val="0"/>
              </a:spcBef>
              <a:spcAft>
                <a:spcPts val="0"/>
              </a:spcAft>
              <a:buClr>
                <a:schemeClr val="lt1"/>
              </a:buClr>
              <a:buSzPts val="3000"/>
              <a:buNone/>
              <a:defRPr sz="3300">
                <a:solidFill>
                  <a:schemeClr val="lt1"/>
                </a:solidFill>
              </a:defRPr>
            </a:lvl5pPr>
            <a:lvl6pPr lvl="5" algn="l">
              <a:lnSpc>
                <a:spcPct val="100000"/>
              </a:lnSpc>
              <a:spcBef>
                <a:spcPts val="0"/>
              </a:spcBef>
              <a:spcAft>
                <a:spcPts val="0"/>
              </a:spcAft>
              <a:buClr>
                <a:schemeClr val="lt1"/>
              </a:buClr>
              <a:buSzPts val="3000"/>
              <a:buNone/>
              <a:defRPr sz="3300">
                <a:solidFill>
                  <a:schemeClr val="lt1"/>
                </a:solidFill>
              </a:defRPr>
            </a:lvl6pPr>
            <a:lvl7pPr lvl="6" algn="l">
              <a:lnSpc>
                <a:spcPct val="100000"/>
              </a:lnSpc>
              <a:spcBef>
                <a:spcPts val="0"/>
              </a:spcBef>
              <a:spcAft>
                <a:spcPts val="0"/>
              </a:spcAft>
              <a:buClr>
                <a:schemeClr val="lt1"/>
              </a:buClr>
              <a:buSzPts val="3000"/>
              <a:buNone/>
              <a:defRPr sz="3300">
                <a:solidFill>
                  <a:schemeClr val="lt1"/>
                </a:solidFill>
              </a:defRPr>
            </a:lvl7pPr>
            <a:lvl8pPr lvl="7" algn="l">
              <a:lnSpc>
                <a:spcPct val="100000"/>
              </a:lnSpc>
              <a:spcBef>
                <a:spcPts val="0"/>
              </a:spcBef>
              <a:spcAft>
                <a:spcPts val="0"/>
              </a:spcAft>
              <a:buClr>
                <a:schemeClr val="lt1"/>
              </a:buClr>
              <a:buSzPts val="3000"/>
              <a:buNone/>
              <a:defRPr sz="3300">
                <a:solidFill>
                  <a:schemeClr val="lt1"/>
                </a:solidFill>
              </a:defRPr>
            </a:lvl8pPr>
            <a:lvl9pPr lvl="8" algn="l">
              <a:lnSpc>
                <a:spcPct val="100000"/>
              </a:lnSpc>
              <a:spcBef>
                <a:spcPts val="0"/>
              </a:spcBef>
              <a:spcAft>
                <a:spcPts val="0"/>
              </a:spcAft>
              <a:buClr>
                <a:schemeClr val="lt1"/>
              </a:buClr>
              <a:buSzPts val="3000"/>
              <a:buNone/>
              <a:defRPr sz="3300">
                <a:solidFill>
                  <a:schemeClr val="lt1"/>
                </a:solidFill>
              </a:defRPr>
            </a:lvl9pPr>
          </a:lstStyle>
          <a:p/>
        </p:txBody>
      </p:sp>
      <p:sp>
        <p:nvSpPr>
          <p:cNvPr id="20" name="Google Shape;20;p65"/>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1" name="Google Shape;21;p65"/>
          <p:cNvPicPr preferRelativeResize="0"/>
          <p:nvPr/>
        </p:nvPicPr>
        <p:blipFill rotWithShape="1">
          <a:blip r:embed="rId2">
            <a:alphaModFix/>
          </a:blip>
          <a:srcRect b="0" l="0" r="0" t="0"/>
          <a:stretch/>
        </p:blipFill>
        <p:spPr>
          <a:xfrm>
            <a:off x="0" y="3419357"/>
            <a:ext cx="9143998" cy="172408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66"/>
          <p:cNvSpPr/>
          <p:nvPr/>
        </p:nvSpPr>
        <p:spPr>
          <a:xfrm>
            <a:off x="0" y="0"/>
            <a:ext cx="9144000" cy="487800"/>
          </a:xfrm>
          <a:prstGeom prst="rect">
            <a:avLst/>
          </a:prstGeom>
          <a:solidFill>
            <a:schemeClr val="lt2"/>
          </a:solidFill>
          <a:ln>
            <a:noFill/>
          </a:ln>
        </p:spPr>
        <p:txBody>
          <a:bodyPr anchorCtr="0" anchor="ctr" bIns="83800" lIns="83800" spcFirstLastPara="1" rIns="83800" wrap="square" tIns="83800">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grpSp>
        <p:nvGrpSpPr>
          <p:cNvPr id="24" name="Google Shape;24;p66"/>
          <p:cNvGrpSpPr/>
          <p:nvPr/>
        </p:nvGrpSpPr>
        <p:grpSpPr>
          <a:xfrm>
            <a:off x="830392" y="1191291"/>
            <a:ext cx="745763" cy="45826"/>
            <a:chOff x="4580561" y="2589004"/>
            <a:chExt cx="1064464" cy="25200"/>
          </a:xfrm>
        </p:grpSpPr>
        <p:sp>
          <p:nvSpPr>
            <p:cNvPr id="25" name="Google Shape;25;p66"/>
            <p:cNvSpPr/>
            <p:nvPr/>
          </p:nvSpPr>
          <p:spPr>
            <a:xfrm rot="-5400000">
              <a:off x="5366325" y="2335504"/>
              <a:ext cx="25200" cy="532200"/>
            </a:xfrm>
            <a:prstGeom prst="rect">
              <a:avLst/>
            </a:prstGeom>
            <a:solidFill>
              <a:schemeClr val="accent1"/>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sp>
          <p:nvSpPr>
            <p:cNvPr id="26" name="Google Shape;26;p66"/>
            <p:cNvSpPr/>
            <p:nvPr/>
          </p:nvSpPr>
          <p:spPr>
            <a:xfrm rot="-5400000">
              <a:off x="4836311" y="2333254"/>
              <a:ext cx="25200" cy="536700"/>
            </a:xfrm>
            <a:prstGeom prst="rect">
              <a:avLst/>
            </a:prstGeom>
            <a:solidFill>
              <a:schemeClr val="accent1"/>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grpSp>
      <p:sp>
        <p:nvSpPr>
          <p:cNvPr id="27" name="Google Shape;27;p66"/>
          <p:cNvSpPr txBox="1"/>
          <p:nvPr>
            <p:ph type="title"/>
          </p:nvPr>
        </p:nvSpPr>
        <p:spPr>
          <a:xfrm>
            <a:off x="729450" y="1318650"/>
            <a:ext cx="7688400" cy="5352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Clr>
                <a:schemeClr val="dk1"/>
              </a:buClr>
              <a:buSzPts val="2200"/>
              <a:buFont typeface="Inter SemiBold"/>
              <a:buNone/>
              <a:defRPr b="1" sz="2400">
                <a:solidFill>
                  <a:schemeClr val="dk1"/>
                </a:solidFill>
                <a:latin typeface="Inter SemiBold"/>
                <a:ea typeface="Inter SemiBold"/>
                <a:cs typeface="Inter SemiBold"/>
                <a:sym typeface="Inter SemiBold"/>
              </a:defRPr>
            </a:lvl1pPr>
            <a:lvl2pPr lvl="1" algn="l">
              <a:lnSpc>
                <a:spcPct val="100000"/>
              </a:lnSpc>
              <a:spcBef>
                <a:spcPts val="0"/>
              </a:spcBef>
              <a:spcAft>
                <a:spcPts val="0"/>
              </a:spcAft>
              <a:buClr>
                <a:schemeClr val="dk2"/>
              </a:buClr>
              <a:buSzPts val="2200"/>
              <a:buFont typeface="Inter"/>
              <a:buNone/>
              <a:defRPr sz="2400">
                <a:solidFill>
                  <a:schemeClr val="dk2"/>
                </a:solidFill>
                <a:latin typeface="Inter"/>
                <a:ea typeface="Inter"/>
                <a:cs typeface="Inter"/>
                <a:sym typeface="Inter"/>
              </a:defRPr>
            </a:lvl2pPr>
            <a:lvl3pPr lvl="2" algn="l">
              <a:lnSpc>
                <a:spcPct val="100000"/>
              </a:lnSpc>
              <a:spcBef>
                <a:spcPts val="0"/>
              </a:spcBef>
              <a:spcAft>
                <a:spcPts val="0"/>
              </a:spcAft>
              <a:buClr>
                <a:schemeClr val="dk2"/>
              </a:buClr>
              <a:buSzPts val="2200"/>
              <a:buFont typeface="Inter"/>
              <a:buNone/>
              <a:defRPr sz="2400">
                <a:solidFill>
                  <a:schemeClr val="dk2"/>
                </a:solidFill>
                <a:latin typeface="Inter"/>
                <a:ea typeface="Inter"/>
                <a:cs typeface="Inter"/>
                <a:sym typeface="Inter"/>
              </a:defRPr>
            </a:lvl3pPr>
            <a:lvl4pPr lvl="3" algn="l">
              <a:lnSpc>
                <a:spcPct val="100000"/>
              </a:lnSpc>
              <a:spcBef>
                <a:spcPts val="0"/>
              </a:spcBef>
              <a:spcAft>
                <a:spcPts val="0"/>
              </a:spcAft>
              <a:buClr>
                <a:schemeClr val="dk2"/>
              </a:buClr>
              <a:buSzPts val="2200"/>
              <a:buFont typeface="Inter"/>
              <a:buNone/>
              <a:defRPr sz="2400">
                <a:solidFill>
                  <a:schemeClr val="dk2"/>
                </a:solidFill>
                <a:latin typeface="Inter"/>
                <a:ea typeface="Inter"/>
                <a:cs typeface="Inter"/>
                <a:sym typeface="Inter"/>
              </a:defRPr>
            </a:lvl4pPr>
            <a:lvl5pPr lvl="4" algn="l">
              <a:lnSpc>
                <a:spcPct val="100000"/>
              </a:lnSpc>
              <a:spcBef>
                <a:spcPts val="0"/>
              </a:spcBef>
              <a:spcAft>
                <a:spcPts val="0"/>
              </a:spcAft>
              <a:buClr>
                <a:schemeClr val="dk2"/>
              </a:buClr>
              <a:buSzPts val="2200"/>
              <a:buFont typeface="Inter"/>
              <a:buNone/>
              <a:defRPr sz="2400">
                <a:solidFill>
                  <a:schemeClr val="dk2"/>
                </a:solidFill>
                <a:latin typeface="Inter"/>
                <a:ea typeface="Inter"/>
                <a:cs typeface="Inter"/>
                <a:sym typeface="Inter"/>
              </a:defRPr>
            </a:lvl5pPr>
            <a:lvl6pPr lvl="5" algn="l">
              <a:lnSpc>
                <a:spcPct val="100000"/>
              </a:lnSpc>
              <a:spcBef>
                <a:spcPts val="0"/>
              </a:spcBef>
              <a:spcAft>
                <a:spcPts val="0"/>
              </a:spcAft>
              <a:buClr>
                <a:schemeClr val="dk2"/>
              </a:buClr>
              <a:buSzPts val="2200"/>
              <a:buFont typeface="Inter"/>
              <a:buNone/>
              <a:defRPr sz="2400">
                <a:solidFill>
                  <a:schemeClr val="dk2"/>
                </a:solidFill>
                <a:latin typeface="Inter"/>
                <a:ea typeface="Inter"/>
                <a:cs typeface="Inter"/>
                <a:sym typeface="Inter"/>
              </a:defRPr>
            </a:lvl6pPr>
            <a:lvl7pPr lvl="6" algn="l">
              <a:lnSpc>
                <a:spcPct val="100000"/>
              </a:lnSpc>
              <a:spcBef>
                <a:spcPts val="0"/>
              </a:spcBef>
              <a:spcAft>
                <a:spcPts val="0"/>
              </a:spcAft>
              <a:buClr>
                <a:schemeClr val="dk2"/>
              </a:buClr>
              <a:buSzPts val="2200"/>
              <a:buFont typeface="Inter"/>
              <a:buNone/>
              <a:defRPr sz="2400">
                <a:solidFill>
                  <a:schemeClr val="dk2"/>
                </a:solidFill>
                <a:latin typeface="Inter"/>
                <a:ea typeface="Inter"/>
                <a:cs typeface="Inter"/>
                <a:sym typeface="Inter"/>
              </a:defRPr>
            </a:lvl7pPr>
            <a:lvl8pPr lvl="7" algn="l">
              <a:lnSpc>
                <a:spcPct val="100000"/>
              </a:lnSpc>
              <a:spcBef>
                <a:spcPts val="0"/>
              </a:spcBef>
              <a:spcAft>
                <a:spcPts val="0"/>
              </a:spcAft>
              <a:buClr>
                <a:schemeClr val="dk2"/>
              </a:buClr>
              <a:buSzPts val="2200"/>
              <a:buFont typeface="Inter"/>
              <a:buNone/>
              <a:defRPr sz="2400">
                <a:solidFill>
                  <a:schemeClr val="dk2"/>
                </a:solidFill>
                <a:latin typeface="Inter"/>
                <a:ea typeface="Inter"/>
                <a:cs typeface="Inter"/>
                <a:sym typeface="Inter"/>
              </a:defRPr>
            </a:lvl8pPr>
            <a:lvl9pPr lvl="8" algn="l">
              <a:lnSpc>
                <a:spcPct val="100000"/>
              </a:lnSpc>
              <a:spcBef>
                <a:spcPts val="0"/>
              </a:spcBef>
              <a:spcAft>
                <a:spcPts val="0"/>
              </a:spcAft>
              <a:buClr>
                <a:schemeClr val="dk2"/>
              </a:buClr>
              <a:buSzPts val="2200"/>
              <a:buFont typeface="Inter"/>
              <a:buNone/>
              <a:defRPr sz="2400">
                <a:solidFill>
                  <a:schemeClr val="dk2"/>
                </a:solidFill>
                <a:latin typeface="Inter"/>
                <a:ea typeface="Inter"/>
                <a:cs typeface="Inter"/>
                <a:sym typeface="Inter"/>
              </a:defRPr>
            </a:lvl9pPr>
          </a:lstStyle>
          <a:p/>
        </p:txBody>
      </p:sp>
      <p:sp>
        <p:nvSpPr>
          <p:cNvPr id="28" name="Google Shape;28;p66"/>
          <p:cNvSpPr txBox="1"/>
          <p:nvPr>
            <p:ph idx="1" type="body"/>
          </p:nvPr>
        </p:nvSpPr>
        <p:spPr>
          <a:xfrm>
            <a:off x="729325" y="2078875"/>
            <a:ext cx="3774300" cy="2261100"/>
          </a:xfrm>
          <a:prstGeom prst="rect">
            <a:avLst/>
          </a:prstGeom>
          <a:noFill/>
          <a:ln>
            <a:noFill/>
          </a:ln>
        </p:spPr>
        <p:txBody>
          <a:bodyPr anchorCtr="0" anchor="t" bIns="76025" lIns="76025" spcFirstLastPara="1" rIns="76025" wrap="square" tIns="76025">
            <a:noAutofit/>
          </a:bodyPr>
          <a:lstStyle>
            <a:lvl1pPr indent="-323850" lvl="0" marL="457200" algn="l">
              <a:lnSpc>
                <a:spcPct val="115000"/>
              </a:lnSpc>
              <a:spcBef>
                <a:spcPts val="0"/>
              </a:spcBef>
              <a:spcAft>
                <a:spcPts val="0"/>
              </a:spcAft>
              <a:buSzPts val="1500"/>
              <a:buFont typeface="Inter Light"/>
              <a:buChar char="●"/>
              <a:defRPr>
                <a:latin typeface="Inter Light"/>
                <a:ea typeface="Inter Light"/>
                <a:cs typeface="Inter Light"/>
                <a:sym typeface="Inter Light"/>
              </a:defRPr>
            </a:lvl1pPr>
            <a:lvl2pPr indent="-323850" lvl="1" marL="9144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2pPr>
            <a:lvl3pPr indent="-323850" lvl="2" marL="13716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3pPr>
            <a:lvl4pPr indent="-323850" lvl="3" marL="18288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4pPr>
            <a:lvl5pPr indent="-323850" lvl="4" marL="22860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5pPr>
            <a:lvl6pPr indent="-323850" lvl="5" marL="27432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6pPr>
            <a:lvl7pPr indent="-323850" lvl="6" marL="32004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7pPr>
            <a:lvl8pPr indent="-323850" lvl="7" marL="36576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8pPr>
            <a:lvl9pPr indent="-323850" lvl="8" marL="4114800" algn="l">
              <a:lnSpc>
                <a:spcPct val="115000"/>
              </a:lnSpc>
              <a:spcBef>
                <a:spcPts val="1500"/>
              </a:spcBef>
              <a:spcAft>
                <a:spcPts val="1500"/>
              </a:spcAft>
              <a:buSzPts val="1500"/>
              <a:buFont typeface="Inter Light"/>
              <a:buChar char="■"/>
              <a:defRPr>
                <a:latin typeface="Inter Light"/>
                <a:ea typeface="Inter Light"/>
                <a:cs typeface="Inter Light"/>
                <a:sym typeface="Inter Light"/>
              </a:defRPr>
            </a:lvl9pPr>
          </a:lstStyle>
          <a:p/>
        </p:txBody>
      </p:sp>
      <p:sp>
        <p:nvSpPr>
          <p:cNvPr id="29" name="Google Shape;29;p66"/>
          <p:cNvSpPr txBox="1"/>
          <p:nvPr>
            <p:ph idx="2" type="body"/>
          </p:nvPr>
        </p:nvSpPr>
        <p:spPr>
          <a:xfrm>
            <a:off x="4643604" y="2078875"/>
            <a:ext cx="3774300" cy="2261100"/>
          </a:xfrm>
          <a:prstGeom prst="rect">
            <a:avLst/>
          </a:prstGeom>
          <a:noFill/>
          <a:ln>
            <a:noFill/>
          </a:ln>
        </p:spPr>
        <p:txBody>
          <a:bodyPr anchorCtr="0" anchor="t" bIns="76025" lIns="76025" spcFirstLastPara="1" rIns="76025" wrap="square" tIns="76025">
            <a:noAutofit/>
          </a:bodyPr>
          <a:lstStyle>
            <a:lvl1pPr indent="-323850" lvl="0" marL="457200" algn="l">
              <a:lnSpc>
                <a:spcPct val="115000"/>
              </a:lnSpc>
              <a:spcBef>
                <a:spcPts val="0"/>
              </a:spcBef>
              <a:spcAft>
                <a:spcPts val="0"/>
              </a:spcAft>
              <a:buSzPts val="1500"/>
              <a:buFont typeface="Inter Light"/>
              <a:buChar char="●"/>
              <a:defRPr>
                <a:latin typeface="Inter Light"/>
                <a:ea typeface="Inter Light"/>
                <a:cs typeface="Inter Light"/>
                <a:sym typeface="Inter Light"/>
              </a:defRPr>
            </a:lvl1pPr>
            <a:lvl2pPr indent="-323850" lvl="1" marL="9144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2pPr>
            <a:lvl3pPr indent="-323850" lvl="2" marL="13716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3pPr>
            <a:lvl4pPr indent="-323850" lvl="3" marL="18288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4pPr>
            <a:lvl5pPr indent="-323850" lvl="4" marL="22860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5pPr>
            <a:lvl6pPr indent="-323850" lvl="5" marL="27432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6pPr>
            <a:lvl7pPr indent="-323850" lvl="6" marL="32004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7pPr>
            <a:lvl8pPr indent="-323850" lvl="7" marL="36576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8pPr>
            <a:lvl9pPr indent="-323850" lvl="8" marL="4114800" algn="l">
              <a:lnSpc>
                <a:spcPct val="115000"/>
              </a:lnSpc>
              <a:spcBef>
                <a:spcPts val="1500"/>
              </a:spcBef>
              <a:spcAft>
                <a:spcPts val="1500"/>
              </a:spcAft>
              <a:buSzPts val="1500"/>
              <a:buFont typeface="Inter Light"/>
              <a:buChar char="■"/>
              <a:defRPr>
                <a:latin typeface="Inter Light"/>
                <a:ea typeface="Inter Light"/>
                <a:cs typeface="Inter Light"/>
                <a:sym typeface="Inter Light"/>
              </a:defRPr>
            </a:lvl9pPr>
          </a:lstStyle>
          <a:p/>
        </p:txBody>
      </p:sp>
      <p:sp>
        <p:nvSpPr>
          <p:cNvPr id="30" name="Google Shape;30;p66"/>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31" name="Google Shape;31;p66"/>
          <p:cNvPicPr preferRelativeResize="0"/>
          <p:nvPr/>
        </p:nvPicPr>
        <p:blipFill rotWithShape="1">
          <a:blip r:embed="rId2">
            <a:alphaModFix/>
          </a:blip>
          <a:srcRect b="0" l="0" r="0" t="0"/>
          <a:stretch/>
        </p:blipFill>
        <p:spPr>
          <a:xfrm>
            <a:off x="228600" y="4683500"/>
            <a:ext cx="1072502" cy="231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2" name="Shape 32"/>
        <p:cNvGrpSpPr/>
        <p:nvPr/>
      </p:nvGrpSpPr>
      <p:grpSpPr>
        <a:xfrm>
          <a:off x="0" y="0"/>
          <a:ext cx="0" cy="0"/>
          <a:chOff x="0" y="0"/>
          <a:chExt cx="0" cy="0"/>
        </a:xfrm>
      </p:grpSpPr>
      <p:sp>
        <p:nvSpPr>
          <p:cNvPr id="33" name="Google Shape;33;p67"/>
          <p:cNvSpPr/>
          <p:nvPr/>
        </p:nvSpPr>
        <p:spPr>
          <a:xfrm>
            <a:off x="0" y="0"/>
            <a:ext cx="4572000" cy="5143500"/>
          </a:xfrm>
          <a:prstGeom prst="rect">
            <a:avLst/>
          </a:prstGeom>
          <a:solidFill>
            <a:schemeClr val="lt2"/>
          </a:solidFill>
          <a:ln>
            <a:noFill/>
          </a:ln>
        </p:spPr>
        <p:txBody>
          <a:bodyPr anchorCtr="0" anchor="ctr" bIns="83800" lIns="83800" spcFirstLastPara="1" rIns="83800" wrap="square" tIns="83800">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grpSp>
        <p:nvGrpSpPr>
          <p:cNvPr id="34" name="Google Shape;34;p67"/>
          <p:cNvGrpSpPr/>
          <p:nvPr/>
        </p:nvGrpSpPr>
        <p:grpSpPr>
          <a:xfrm>
            <a:off x="830392" y="1191291"/>
            <a:ext cx="745763" cy="45826"/>
            <a:chOff x="4580561" y="2589004"/>
            <a:chExt cx="1064464" cy="25200"/>
          </a:xfrm>
        </p:grpSpPr>
        <p:sp>
          <p:nvSpPr>
            <p:cNvPr id="35" name="Google Shape;35;p67"/>
            <p:cNvSpPr/>
            <p:nvPr/>
          </p:nvSpPr>
          <p:spPr>
            <a:xfrm rot="-5400000">
              <a:off x="5366325" y="2335504"/>
              <a:ext cx="25200" cy="532200"/>
            </a:xfrm>
            <a:prstGeom prst="rect">
              <a:avLst/>
            </a:prstGeom>
            <a:solidFill>
              <a:schemeClr val="accent1"/>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accent1"/>
                </a:solidFill>
                <a:latin typeface="Times New Roman"/>
                <a:ea typeface="Times New Roman"/>
                <a:cs typeface="Times New Roman"/>
                <a:sym typeface="Times New Roman"/>
              </a:endParaRPr>
            </a:p>
          </p:txBody>
        </p:sp>
        <p:sp>
          <p:nvSpPr>
            <p:cNvPr id="36" name="Google Shape;36;p67"/>
            <p:cNvSpPr/>
            <p:nvPr/>
          </p:nvSpPr>
          <p:spPr>
            <a:xfrm rot="-5400000">
              <a:off x="4836311" y="2333254"/>
              <a:ext cx="25200" cy="536700"/>
            </a:xfrm>
            <a:prstGeom prst="rect">
              <a:avLst/>
            </a:prstGeom>
            <a:solidFill>
              <a:schemeClr val="accent1"/>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accent1"/>
                </a:solidFill>
                <a:latin typeface="Times New Roman"/>
                <a:ea typeface="Times New Roman"/>
                <a:cs typeface="Times New Roman"/>
                <a:sym typeface="Times New Roman"/>
              </a:endParaRPr>
            </a:p>
          </p:txBody>
        </p:sp>
      </p:grpSp>
      <p:sp>
        <p:nvSpPr>
          <p:cNvPr id="37" name="Google Shape;37;p67"/>
          <p:cNvSpPr txBox="1"/>
          <p:nvPr>
            <p:ph type="title"/>
          </p:nvPr>
        </p:nvSpPr>
        <p:spPr>
          <a:xfrm>
            <a:off x="730000" y="1318650"/>
            <a:ext cx="3300900" cy="16872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Clr>
                <a:schemeClr val="dk1"/>
              </a:buClr>
              <a:buSzPts val="2200"/>
              <a:buFont typeface="Inter SemiBold"/>
              <a:buNone/>
              <a:defRPr b="1" sz="2400">
                <a:solidFill>
                  <a:schemeClr val="dk1"/>
                </a:solidFill>
                <a:latin typeface="Inter SemiBold"/>
                <a:ea typeface="Inter SemiBold"/>
                <a:cs typeface="Inter SemiBold"/>
                <a:sym typeface="Inter SemiBold"/>
              </a:defRPr>
            </a:lvl1pPr>
            <a:lvl2pPr lvl="1"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2pPr>
            <a:lvl3pPr lvl="2"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3pPr>
            <a:lvl4pPr lvl="3"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4pPr>
            <a:lvl5pPr lvl="4"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5pPr>
            <a:lvl6pPr lvl="5"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6pPr>
            <a:lvl7pPr lvl="6"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7pPr>
            <a:lvl8pPr lvl="7"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8pPr>
            <a:lvl9pPr lvl="8"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9pPr>
          </a:lstStyle>
          <a:p/>
        </p:txBody>
      </p:sp>
      <p:sp>
        <p:nvSpPr>
          <p:cNvPr id="38" name="Google Shape;38;p67"/>
          <p:cNvSpPr txBox="1"/>
          <p:nvPr>
            <p:ph idx="1" type="subTitle"/>
          </p:nvPr>
        </p:nvSpPr>
        <p:spPr>
          <a:xfrm>
            <a:off x="724950" y="3161525"/>
            <a:ext cx="3300900" cy="7590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SzPts val="1500"/>
              <a:buFont typeface="Inter Light"/>
              <a:buNone/>
              <a:defRPr>
                <a:latin typeface="Inter Light"/>
                <a:ea typeface="Inter Light"/>
                <a:cs typeface="Inter Light"/>
                <a:sym typeface="Inter Light"/>
              </a:defRPr>
            </a:lvl1pPr>
            <a:lvl2pPr lvl="1" algn="l">
              <a:lnSpc>
                <a:spcPct val="100000"/>
              </a:lnSpc>
              <a:spcBef>
                <a:spcPts val="0"/>
              </a:spcBef>
              <a:spcAft>
                <a:spcPts val="0"/>
              </a:spcAft>
              <a:buSzPts val="1300"/>
              <a:buFont typeface="Inter Light"/>
              <a:buNone/>
              <a:defRPr sz="1500">
                <a:latin typeface="Inter Light"/>
                <a:ea typeface="Inter Light"/>
                <a:cs typeface="Inter Light"/>
                <a:sym typeface="Inter Light"/>
              </a:defRPr>
            </a:lvl2pPr>
            <a:lvl3pPr lvl="2" algn="l">
              <a:lnSpc>
                <a:spcPct val="100000"/>
              </a:lnSpc>
              <a:spcBef>
                <a:spcPts val="0"/>
              </a:spcBef>
              <a:spcAft>
                <a:spcPts val="0"/>
              </a:spcAft>
              <a:buSzPts val="1300"/>
              <a:buFont typeface="Inter Light"/>
              <a:buNone/>
              <a:defRPr sz="1500">
                <a:latin typeface="Inter Light"/>
                <a:ea typeface="Inter Light"/>
                <a:cs typeface="Inter Light"/>
                <a:sym typeface="Inter Light"/>
              </a:defRPr>
            </a:lvl3pPr>
            <a:lvl4pPr lvl="3" algn="l">
              <a:lnSpc>
                <a:spcPct val="100000"/>
              </a:lnSpc>
              <a:spcBef>
                <a:spcPts val="0"/>
              </a:spcBef>
              <a:spcAft>
                <a:spcPts val="0"/>
              </a:spcAft>
              <a:buSzPts val="1300"/>
              <a:buFont typeface="Inter Light"/>
              <a:buNone/>
              <a:defRPr sz="1500">
                <a:latin typeface="Inter Light"/>
                <a:ea typeface="Inter Light"/>
                <a:cs typeface="Inter Light"/>
                <a:sym typeface="Inter Light"/>
              </a:defRPr>
            </a:lvl4pPr>
            <a:lvl5pPr lvl="4" algn="l">
              <a:lnSpc>
                <a:spcPct val="100000"/>
              </a:lnSpc>
              <a:spcBef>
                <a:spcPts val="0"/>
              </a:spcBef>
              <a:spcAft>
                <a:spcPts val="0"/>
              </a:spcAft>
              <a:buSzPts val="1300"/>
              <a:buFont typeface="Inter Light"/>
              <a:buNone/>
              <a:defRPr sz="1500">
                <a:latin typeface="Inter Light"/>
                <a:ea typeface="Inter Light"/>
                <a:cs typeface="Inter Light"/>
                <a:sym typeface="Inter Light"/>
              </a:defRPr>
            </a:lvl5pPr>
            <a:lvl6pPr lvl="5" algn="l">
              <a:lnSpc>
                <a:spcPct val="100000"/>
              </a:lnSpc>
              <a:spcBef>
                <a:spcPts val="0"/>
              </a:spcBef>
              <a:spcAft>
                <a:spcPts val="0"/>
              </a:spcAft>
              <a:buSzPts val="1300"/>
              <a:buFont typeface="Inter Light"/>
              <a:buNone/>
              <a:defRPr sz="1500">
                <a:latin typeface="Inter Light"/>
                <a:ea typeface="Inter Light"/>
                <a:cs typeface="Inter Light"/>
                <a:sym typeface="Inter Light"/>
              </a:defRPr>
            </a:lvl6pPr>
            <a:lvl7pPr lvl="6" algn="l">
              <a:lnSpc>
                <a:spcPct val="100000"/>
              </a:lnSpc>
              <a:spcBef>
                <a:spcPts val="0"/>
              </a:spcBef>
              <a:spcAft>
                <a:spcPts val="0"/>
              </a:spcAft>
              <a:buSzPts val="1300"/>
              <a:buFont typeface="Inter Light"/>
              <a:buNone/>
              <a:defRPr sz="1500">
                <a:latin typeface="Inter Light"/>
                <a:ea typeface="Inter Light"/>
                <a:cs typeface="Inter Light"/>
                <a:sym typeface="Inter Light"/>
              </a:defRPr>
            </a:lvl7pPr>
            <a:lvl8pPr lvl="7" algn="l">
              <a:lnSpc>
                <a:spcPct val="100000"/>
              </a:lnSpc>
              <a:spcBef>
                <a:spcPts val="0"/>
              </a:spcBef>
              <a:spcAft>
                <a:spcPts val="0"/>
              </a:spcAft>
              <a:buSzPts val="1300"/>
              <a:buFont typeface="Inter Light"/>
              <a:buNone/>
              <a:defRPr sz="1500">
                <a:latin typeface="Inter Light"/>
                <a:ea typeface="Inter Light"/>
                <a:cs typeface="Inter Light"/>
                <a:sym typeface="Inter Light"/>
              </a:defRPr>
            </a:lvl8pPr>
            <a:lvl9pPr lvl="8" algn="l">
              <a:lnSpc>
                <a:spcPct val="100000"/>
              </a:lnSpc>
              <a:spcBef>
                <a:spcPts val="0"/>
              </a:spcBef>
              <a:spcAft>
                <a:spcPts val="0"/>
              </a:spcAft>
              <a:buSzPts val="1300"/>
              <a:buFont typeface="Inter Light"/>
              <a:buNone/>
              <a:defRPr sz="1500">
                <a:latin typeface="Inter Light"/>
                <a:ea typeface="Inter Light"/>
                <a:cs typeface="Inter Light"/>
                <a:sym typeface="Inter Light"/>
              </a:defRPr>
            </a:lvl9pPr>
          </a:lstStyle>
          <a:p/>
        </p:txBody>
      </p:sp>
      <p:sp>
        <p:nvSpPr>
          <p:cNvPr id="39" name="Google Shape;39;p67"/>
          <p:cNvSpPr txBox="1"/>
          <p:nvPr>
            <p:ph idx="2" type="body"/>
          </p:nvPr>
        </p:nvSpPr>
        <p:spPr>
          <a:xfrm>
            <a:off x="5174225" y="1352625"/>
            <a:ext cx="3374400" cy="3025500"/>
          </a:xfrm>
          <a:prstGeom prst="rect">
            <a:avLst/>
          </a:prstGeom>
          <a:noFill/>
          <a:ln>
            <a:noFill/>
          </a:ln>
        </p:spPr>
        <p:txBody>
          <a:bodyPr anchorCtr="0" anchor="t" bIns="76025" lIns="76025" spcFirstLastPara="1" rIns="76025" wrap="square" tIns="76025">
            <a:noAutofit/>
          </a:bodyPr>
          <a:lstStyle>
            <a:lvl1pPr indent="-323850" lvl="0" marL="457200" algn="l">
              <a:lnSpc>
                <a:spcPct val="115000"/>
              </a:lnSpc>
              <a:spcBef>
                <a:spcPts val="0"/>
              </a:spcBef>
              <a:spcAft>
                <a:spcPts val="0"/>
              </a:spcAft>
              <a:buSzPts val="1500"/>
              <a:buFont typeface="Inter Light"/>
              <a:buChar char="●"/>
              <a:defRPr>
                <a:latin typeface="Inter Light"/>
                <a:ea typeface="Inter Light"/>
                <a:cs typeface="Inter Light"/>
                <a:sym typeface="Inter Light"/>
              </a:defRPr>
            </a:lvl1pPr>
            <a:lvl2pPr indent="-323850" lvl="1" marL="9144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2pPr>
            <a:lvl3pPr indent="-323850" lvl="2" marL="13716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3pPr>
            <a:lvl4pPr indent="-323850" lvl="3" marL="18288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4pPr>
            <a:lvl5pPr indent="-323850" lvl="4" marL="22860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5pPr>
            <a:lvl6pPr indent="-323850" lvl="5" marL="27432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6pPr>
            <a:lvl7pPr indent="-323850" lvl="6" marL="32004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7pPr>
            <a:lvl8pPr indent="-323850" lvl="7" marL="36576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8pPr>
            <a:lvl9pPr indent="-323850" lvl="8" marL="4114800" algn="l">
              <a:lnSpc>
                <a:spcPct val="115000"/>
              </a:lnSpc>
              <a:spcBef>
                <a:spcPts val="1500"/>
              </a:spcBef>
              <a:spcAft>
                <a:spcPts val="1500"/>
              </a:spcAft>
              <a:buSzPts val="1500"/>
              <a:buFont typeface="Inter Light"/>
              <a:buChar char="■"/>
              <a:defRPr>
                <a:latin typeface="Inter Light"/>
                <a:ea typeface="Inter Light"/>
                <a:cs typeface="Inter Light"/>
                <a:sym typeface="Inter Light"/>
              </a:defRPr>
            </a:lvl9pPr>
          </a:lstStyle>
          <a:p/>
        </p:txBody>
      </p:sp>
      <p:sp>
        <p:nvSpPr>
          <p:cNvPr id="40" name="Google Shape;40;p67"/>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 name="Shape 41"/>
        <p:cNvGrpSpPr/>
        <p:nvPr/>
      </p:nvGrpSpPr>
      <p:grpSpPr>
        <a:xfrm>
          <a:off x="0" y="0"/>
          <a:ext cx="0" cy="0"/>
          <a:chOff x="0" y="0"/>
          <a:chExt cx="0" cy="0"/>
        </a:xfrm>
      </p:grpSpPr>
      <p:sp>
        <p:nvSpPr>
          <p:cNvPr id="42" name="Google Shape;42;p6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 name="Google Shape;43;p68"/>
          <p:cNvGrpSpPr/>
          <p:nvPr/>
        </p:nvGrpSpPr>
        <p:grpSpPr>
          <a:xfrm>
            <a:off x="830394" y="1191277"/>
            <a:ext cx="745763" cy="45826"/>
            <a:chOff x="4580561" y="2589004"/>
            <a:chExt cx="1064464" cy="25200"/>
          </a:xfrm>
        </p:grpSpPr>
        <p:sp>
          <p:nvSpPr>
            <p:cNvPr id="44" name="Google Shape;44;p68"/>
            <p:cNvSpPr/>
            <p:nvPr/>
          </p:nvSpPr>
          <p:spPr>
            <a:xfrm rot="-5400000">
              <a:off x="5366325" y="2335504"/>
              <a:ext cx="25200" cy="532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68"/>
            <p:cNvSpPr/>
            <p:nvPr/>
          </p:nvSpPr>
          <p:spPr>
            <a:xfrm rot="-5400000">
              <a:off x="4836311" y="2333254"/>
              <a:ext cx="25200" cy="536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 name="Google Shape;46;p68"/>
          <p:cNvSpPr txBox="1"/>
          <p:nvPr>
            <p:ph type="title"/>
          </p:nvPr>
        </p:nvSpPr>
        <p:spPr>
          <a:xfrm>
            <a:off x="730000" y="1318650"/>
            <a:ext cx="3300900" cy="13815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Clr>
                <a:schemeClr val="dk1"/>
              </a:buClr>
              <a:buSzPts val="2600"/>
              <a:buFont typeface="Inter SemiBold"/>
              <a:buNone/>
              <a:defRPr b="1" sz="2600">
                <a:solidFill>
                  <a:schemeClr val="dk1"/>
                </a:solidFill>
                <a:latin typeface="Inter SemiBold"/>
                <a:ea typeface="Inter SemiBold"/>
                <a:cs typeface="Inter SemiBold"/>
                <a:sym typeface="Inter SemiBold"/>
              </a:defRPr>
            </a:lvl1pPr>
            <a:lvl2pPr lvl="1" algn="l">
              <a:lnSpc>
                <a:spcPct val="100000"/>
              </a:lnSpc>
              <a:spcBef>
                <a:spcPts val="0"/>
              </a:spcBef>
              <a:spcAft>
                <a:spcPts val="0"/>
              </a:spcAft>
              <a:buClr>
                <a:schemeClr val="dk2"/>
              </a:buClr>
              <a:buSzPts val="2600"/>
              <a:buFont typeface="Inter Light"/>
              <a:buNone/>
              <a:defRPr sz="2600">
                <a:solidFill>
                  <a:schemeClr val="dk2"/>
                </a:solidFill>
                <a:latin typeface="Inter Light"/>
                <a:ea typeface="Inter Light"/>
                <a:cs typeface="Inter Light"/>
                <a:sym typeface="Inter Light"/>
              </a:defRPr>
            </a:lvl2pPr>
            <a:lvl3pPr lvl="2" algn="l">
              <a:lnSpc>
                <a:spcPct val="100000"/>
              </a:lnSpc>
              <a:spcBef>
                <a:spcPts val="0"/>
              </a:spcBef>
              <a:spcAft>
                <a:spcPts val="0"/>
              </a:spcAft>
              <a:buClr>
                <a:schemeClr val="dk2"/>
              </a:buClr>
              <a:buSzPts val="2600"/>
              <a:buFont typeface="Inter Light"/>
              <a:buNone/>
              <a:defRPr sz="2600">
                <a:solidFill>
                  <a:schemeClr val="dk2"/>
                </a:solidFill>
                <a:latin typeface="Inter Light"/>
                <a:ea typeface="Inter Light"/>
                <a:cs typeface="Inter Light"/>
                <a:sym typeface="Inter Light"/>
              </a:defRPr>
            </a:lvl3pPr>
            <a:lvl4pPr lvl="3" algn="l">
              <a:lnSpc>
                <a:spcPct val="100000"/>
              </a:lnSpc>
              <a:spcBef>
                <a:spcPts val="0"/>
              </a:spcBef>
              <a:spcAft>
                <a:spcPts val="0"/>
              </a:spcAft>
              <a:buClr>
                <a:schemeClr val="dk2"/>
              </a:buClr>
              <a:buSzPts val="2600"/>
              <a:buFont typeface="Inter Light"/>
              <a:buNone/>
              <a:defRPr sz="2600">
                <a:solidFill>
                  <a:schemeClr val="dk2"/>
                </a:solidFill>
                <a:latin typeface="Inter Light"/>
                <a:ea typeface="Inter Light"/>
                <a:cs typeface="Inter Light"/>
                <a:sym typeface="Inter Light"/>
              </a:defRPr>
            </a:lvl4pPr>
            <a:lvl5pPr lvl="4" algn="l">
              <a:lnSpc>
                <a:spcPct val="100000"/>
              </a:lnSpc>
              <a:spcBef>
                <a:spcPts val="0"/>
              </a:spcBef>
              <a:spcAft>
                <a:spcPts val="0"/>
              </a:spcAft>
              <a:buClr>
                <a:schemeClr val="dk2"/>
              </a:buClr>
              <a:buSzPts val="2600"/>
              <a:buFont typeface="Inter Light"/>
              <a:buNone/>
              <a:defRPr sz="2600">
                <a:solidFill>
                  <a:schemeClr val="dk2"/>
                </a:solidFill>
                <a:latin typeface="Inter Light"/>
                <a:ea typeface="Inter Light"/>
                <a:cs typeface="Inter Light"/>
                <a:sym typeface="Inter Light"/>
              </a:defRPr>
            </a:lvl5pPr>
            <a:lvl6pPr lvl="5" algn="l">
              <a:lnSpc>
                <a:spcPct val="100000"/>
              </a:lnSpc>
              <a:spcBef>
                <a:spcPts val="0"/>
              </a:spcBef>
              <a:spcAft>
                <a:spcPts val="0"/>
              </a:spcAft>
              <a:buClr>
                <a:schemeClr val="dk2"/>
              </a:buClr>
              <a:buSzPts val="2600"/>
              <a:buFont typeface="Inter Light"/>
              <a:buNone/>
              <a:defRPr sz="2600">
                <a:solidFill>
                  <a:schemeClr val="dk2"/>
                </a:solidFill>
                <a:latin typeface="Inter Light"/>
                <a:ea typeface="Inter Light"/>
                <a:cs typeface="Inter Light"/>
                <a:sym typeface="Inter Light"/>
              </a:defRPr>
            </a:lvl6pPr>
            <a:lvl7pPr lvl="6" algn="l">
              <a:lnSpc>
                <a:spcPct val="100000"/>
              </a:lnSpc>
              <a:spcBef>
                <a:spcPts val="0"/>
              </a:spcBef>
              <a:spcAft>
                <a:spcPts val="0"/>
              </a:spcAft>
              <a:buClr>
                <a:schemeClr val="dk2"/>
              </a:buClr>
              <a:buSzPts val="2600"/>
              <a:buFont typeface="Inter Light"/>
              <a:buNone/>
              <a:defRPr sz="2600">
                <a:solidFill>
                  <a:schemeClr val="dk2"/>
                </a:solidFill>
                <a:latin typeface="Inter Light"/>
                <a:ea typeface="Inter Light"/>
                <a:cs typeface="Inter Light"/>
                <a:sym typeface="Inter Light"/>
              </a:defRPr>
            </a:lvl7pPr>
            <a:lvl8pPr lvl="7" algn="l">
              <a:lnSpc>
                <a:spcPct val="100000"/>
              </a:lnSpc>
              <a:spcBef>
                <a:spcPts val="0"/>
              </a:spcBef>
              <a:spcAft>
                <a:spcPts val="0"/>
              </a:spcAft>
              <a:buClr>
                <a:schemeClr val="dk2"/>
              </a:buClr>
              <a:buSzPts val="2600"/>
              <a:buFont typeface="Inter Light"/>
              <a:buNone/>
              <a:defRPr sz="2600">
                <a:solidFill>
                  <a:schemeClr val="dk2"/>
                </a:solidFill>
                <a:latin typeface="Inter Light"/>
                <a:ea typeface="Inter Light"/>
                <a:cs typeface="Inter Light"/>
                <a:sym typeface="Inter Light"/>
              </a:defRPr>
            </a:lvl8pPr>
            <a:lvl9pPr lvl="8" algn="l">
              <a:lnSpc>
                <a:spcPct val="100000"/>
              </a:lnSpc>
              <a:spcBef>
                <a:spcPts val="0"/>
              </a:spcBef>
              <a:spcAft>
                <a:spcPts val="0"/>
              </a:spcAft>
              <a:buClr>
                <a:schemeClr val="dk2"/>
              </a:buClr>
              <a:buSzPts val="2600"/>
              <a:buFont typeface="Inter Light"/>
              <a:buNone/>
              <a:defRPr sz="2600">
                <a:solidFill>
                  <a:schemeClr val="dk2"/>
                </a:solidFill>
                <a:latin typeface="Inter Light"/>
                <a:ea typeface="Inter Light"/>
                <a:cs typeface="Inter Light"/>
                <a:sym typeface="Inter Light"/>
              </a:defRPr>
            </a:lvl9pPr>
          </a:lstStyle>
          <a:p/>
        </p:txBody>
      </p:sp>
      <p:sp>
        <p:nvSpPr>
          <p:cNvPr id="47" name="Google Shape;47;p68"/>
          <p:cNvSpPr txBox="1"/>
          <p:nvPr>
            <p:ph idx="1" type="body"/>
          </p:nvPr>
        </p:nvSpPr>
        <p:spPr>
          <a:xfrm>
            <a:off x="721225" y="2781725"/>
            <a:ext cx="3300900" cy="1597500"/>
          </a:xfrm>
          <a:prstGeom prst="rect">
            <a:avLst/>
          </a:prstGeom>
          <a:noFill/>
          <a:ln>
            <a:noFill/>
          </a:ln>
        </p:spPr>
        <p:txBody>
          <a:bodyPr anchorCtr="0" anchor="t" bIns="76025" lIns="76025" spcFirstLastPara="1" rIns="76025" wrap="square" tIns="76025">
            <a:noAutofit/>
          </a:bodyPr>
          <a:lstStyle>
            <a:lvl1pPr indent="-323850" lvl="0" marL="457200" algn="l">
              <a:lnSpc>
                <a:spcPct val="115000"/>
              </a:lnSpc>
              <a:spcBef>
                <a:spcPts val="0"/>
              </a:spcBef>
              <a:spcAft>
                <a:spcPts val="0"/>
              </a:spcAft>
              <a:buSzPts val="1500"/>
              <a:buFont typeface="Inter Light"/>
              <a:buChar char="●"/>
              <a:defRPr>
                <a:latin typeface="Inter Light"/>
                <a:ea typeface="Inter Light"/>
                <a:cs typeface="Inter Light"/>
                <a:sym typeface="Inter Light"/>
              </a:defRPr>
            </a:lvl1pPr>
            <a:lvl2pPr indent="-323850" lvl="1" marL="914400" algn="l">
              <a:lnSpc>
                <a:spcPct val="115000"/>
              </a:lnSpc>
              <a:spcBef>
                <a:spcPts val="1300"/>
              </a:spcBef>
              <a:spcAft>
                <a:spcPts val="0"/>
              </a:spcAft>
              <a:buSzPts val="1500"/>
              <a:buFont typeface="Inter Light"/>
              <a:buChar char="○"/>
              <a:defRPr>
                <a:latin typeface="Inter Light"/>
                <a:ea typeface="Inter Light"/>
                <a:cs typeface="Inter Light"/>
                <a:sym typeface="Inter Light"/>
              </a:defRPr>
            </a:lvl2pPr>
            <a:lvl3pPr indent="-323850" lvl="2" marL="1371600" algn="l">
              <a:lnSpc>
                <a:spcPct val="115000"/>
              </a:lnSpc>
              <a:spcBef>
                <a:spcPts val="1300"/>
              </a:spcBef>
              <a:spcAft>
                <a:spcPts val="0"/>
              </a:spcAft>
              <a:buSzPts val="1500"/>
              <a:buFont typeface="Inter Light"/>
              <a:buChar char="■"/>
              <a:defRPr>
                <a:latin typeface="Inter Light"/>
                <a:ea typeface="Inter Light"/>
                <a:cs typeface="Inter Light"/>
                <a:sym typeface="Inter Light"/>
              </a:defRPr>
            </a:lvl3pPr>
            <a:lvl4pPr indent="-323850" lvl="3" marL="1828800" algn="l">
              <a:lnSpc>
                <a:spcPct val="115000"/>
              </a:lnSpc>
              <a:spcBef>
                <a:spcPts val="1300"/>
              </a:spcBef>
              <a:spcAft>
                <a:spcPts val="0"/>
              </a:spcAft>
              <a:buSzPts val="1500"/>
              <a:buFont typeface="Inter Light"/>
              <a:buChar char="●"/>
              <a:defRPr>
                <a:latin typeface="Inter Light"/>
                <a:ea typeface="Inter Light"/>
                <a:cs typeface="Inter Light"/>
                <a:sym typeface="Inter Light"/>
              </a:defRPr>
            </a:lvl4pPr>
            <a:lvl5pPr indent="-323850" lvl="4" marL="2286000" algn="l">
              <a:lnSpc>
                <a:spcPct val="115000"/>
              </a:lnSpc>
              <a:spcBef>
                <a:spcPts val="1300"/>
              </a:spcBef>
              <a:spcAft>
                <a:spcPts val="0"/>
              </a:spcAft>
              <a:buSzPts val="1500"/>
              <a:buFont typeface="Inter Light"/>
              <a:buChar char="○"/>
              <a:defRPr>
                <a:latin typeface="Inter Light"/>
                <a:ea typeface="Inter Light"/>
                <a:cs typeface="Inter Light"/>
                <a:sym typeface="Inter Light"/>
              </a:defRPr>
            </a:lvl5pPr>
            <a:lvl6pPr indent="-323850" lvl="5" marL="2743200" algn="l">
              <a:lnSpc>
                <a:spcPct val="115000"/>
              </a:lnSpc>
              <a:spcBef>
                <a:spcPts val="1300"/>
              </a:spcBef>
              <a:spcAft>
                <a:spcPts val="0"/>
              </a:spcAft>
              <a:buSzPts val="1500"/>
              <a:buFont typeface="Inter Light"/>
              <a:buChar char="■"/>
              <a:defRPr>
                <a:latin typeface="Inter Light"/>
                <a:ea typeface="Inter Light"/>
                <a:cs typeface="Inter Light"/>
                <a:sym typeface="Inter Light"/>
              </a:defRPr>
            </a:lvl6pPr>
            <a:lvl7pPr indent="-323850" lvl="6" marL="3200400" algn="l">
              <a:lnSpc>
                <a:spcPct val="115000"/>
              </a:lnSpc>
              <a:spcBef>
                <a:spcPts val="1300"/>
              </a:spcBef>
              <a:spcAft>
                <a:spcPts val="0"/>
              </a:spcAft>
              <a:buSzPts val="1500"/>
              <a:buFont typeface="Inter Light"/>
              <a:buChar char="●"/>
              <a:defRPr>
                <a:latin typeface="Inter Light"/>
                <a:ea typeface="Inter Light"/>
                <a:cs typeface="Inter Light"/>
                <a:sym typeface="Inter Light"/>
              </a:defRPr>
            </a:lvl7pPr>
            <a:lvl8pPr indent="-323850" lvl="7" marL="3657600" algn="l">
              <a:lnSpc>
                <a:spcPct val="115000"/>
              </a:lnSpc>
              <a:spcBef>
                <a:spcPts val="1300"/>
              </a:spcBef>
              <a:spcAft>
                <a:spcPts val="0"/>
              </a:spcAft>
              <a:buSzPts val="1500"/>
              <a:buFont typeface="Inter Light"/>
              <a:buChar char="○"/>
              <a:defRPr>
                <a:latin typeface="Inter Light"/>
                <a:ea typeface="Inter Light"/>
                <a:cs typeface="Inter Light"/>
                <a:sym typeface="Inter Light"/>
              </a:defRPr>
            </a:lvl8pPr>
            <a:lvl9pPr indent="-323850" lvl="8" marL="4114800" algn="l">
              <a:lnSpc>
                <a:spcPct val="115000"/>
              </a:lnSpc>
              <a:spcBef>
                <a:spcPts val="1300"/>
              </a:spcBef>
              <a:spcAft>
                <a:spcPts val="1300"/>
              </a:spcAft>
              <a:buSzPts val="1500"/>
              <a:buFont typeface="Inter Light"/>
              <a:buChar char="■"/>
              <a:defRPr>
                <a:latin typeface="Inter Light"/>
                <a:ea typeface="Inter Light"/>
                <a:cs typeface="Inter Light"/>
                <a:sym typeface="Inter Light"/>
              </a:defRPr>
            </a:lvl9pPr>
          </a:lstStyle>
          <a:p/>
        </p:txBody>
      </p:sp>
      <p:sp>
        <p:nvSpPr>
          <p:cNvPr id="48" name="Google Shape;48;p68"/>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9" name="Shape 49"/>
        <p:cNvGrpSpPr/>
        <p:nvPr/>
      </p:nvGrpSpPr>
      <p:grpSpPr>
        <a:xfrm>
          <a:off x="0" y="0"/>
          <a:ext cx="0" cy="0"/>
          <a:chOff x="0" y="0"/>
          <a:chExt cx="0" cy="0"/>
        </a:xfrm>
      </p:grpSpPr>
      <p:sp>
        <p:nvSpPr>
          <p:cNvPr id="50" name="Google Shape;50;p69"/>
          <p:cNvSpPr txBox="1"/>
          <p:nvPr>
            <p:ph type="title"/>
          </p:nvPr>
        </p:nvSpPr>
        <p:spPr>
          <a:xfrm>
            <a:off x="727650" y="411600"/>
            <a:ext cx="7688700" cy="5352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Clr>
                <a:schemeClr val="dk1"/>
              </a:buClr>
              <a:buSzPts val="2200"/>
              <a:buFont typeface="Inter SemiBold"/>
              <a:buNone/>
              <a:defRPr b="1" sz="2400">
                <a:solidFill>
                  <a:schemeClr val="dk1"/>
                </a:solidFill>
                <a:latin typeface="Inter SemiBold"/>
                <a:ea typeface="Inter SemiBold"/>
                <a:cs typeface="Inter SemiBold"/>
                <a:sym typeface="Inter SemiBold"/>
              </a:defRPr>
            </a:lvl1pPr>
            <a:lvl2pPr lvl="1"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2pPr>
            <a:lvl3pPr lvl="2"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3pPr>
            <a:lvl4pPr lvl="3"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4pPr>
            <a:lvl5pPr lvl="4"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5pPr>
            <a:lvl6pPr lvl="5"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6pPr>
            <a:lvl7pPr lvl="6"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7pPr>
            <a:lvl8pPr lvl="7"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8pPr>
            <a:lvl9pPr lvl="8"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9pPr>
          </a:lstStyle>
          <a:p/>
        </p:txBody>
      </p:sp>
      <p:sp>
        <p:nvSpPr>
          <p:cNvPr id="51" name="Google Shape;51;p69"/>
          <p:cNvSpPr txBox="1"/>
          <p:nvPr>
            <p:ph idx="1" type="body"/>
          </p:nvPr>
        </p:nvSpPr>
        <p:spPr>
          <a:xfrm>
            <a:off x="727650" y="1586050"/>
            <a:ext cx="7688700" cy="2261100"/>
          </a:xfrm>
          <a:prstGeom prst="rect">
            <a:avLst/>
          </a:prstGeom>
          <a:noFill/>
          <a:ln>
            <a:noFill/>
          </a:ln>
        </p:spPr>
        <p:txBody>
          <a:bodyPr anchorCtr="0" anchor="t" bIns="76025" lIns="76025" spcFirstLastPara="1" rIns="76025" wrap="square" tIns="76025">
            <a:noAutofit/>
          </a:bodyPr>
          <a:lstStyle>
            <a:lvl1pPr indent="-323850" lvl="0" marL="457200" algn="l">
              <a:lnSpc>
                <a:spcPct val="115000"/>
              </a:lnSpc>
              <a:spcBef>
                <a:spcPts val="0"/>
              </a:spcBef>
              <a:spcAft>
                <a:spcPts val="0"/>
              </a:spcAft>
              <a:buSzPts val="1500"/>
              <a:buFont typeface="Inter Light"/>
              <a:buChar char="●"/>
              <a:defRPr>
                <a:latin typeface="Inter Light"/>
                <a:ea typeface="Inter Light"/>
                <a:cs typeface="Inter Light"/>
                <a:sym typeface="Inter Light"/>
              </a:defRPr>
            </a:lvl1pPr>
            <a:lvl2pPr indent="-323850" lvl="1" marL="9144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2pPr>
            <a:lvl3pPr indent="-323850" lvl="2" marL="13716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3pPr>
            <a:lvl4pPr indent="-323850" lvl="3" marL="18288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4pPr>
            <a:lvl5pPr indent="-323850" lvl="4" marL="22860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5pPr>
            <a:lvl6pPr indent="-323850" lvl="5" marL="27432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6pPr>
            <a:lvl7pPr indent="-323850" lvl="6" marL="32004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7pPr>
            <a:lvl8pPr indent="-323850" lvl="7" marL="36576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8pPr>
            <a:lvl9pPr indent="-323850" lvl="8" marL="4114800" algn="l">
              <a:lnSpc>
                <a:spcPct val="115000"/>
              </a:lnSpc>
              <a:spcBef>
                <a:spcPts val="1500"/>
              </a:spcBef>
              <a:spcAft>
                <a:spcPts val="1500"/>
              </a:spcAft>
              <a:buSzPts val="1500"/>
              <a:buFont typeface="Inter Light"/>
              <a:buChar char="■"/>
              <a:defRPr>
                <a:latin typeface="Inter Light"/>
                <a:ea typeface="Inter Light"/>
                <a:cs typeface="Inter Light"/>
                <a:sym typeface="Inter Light"/>
              </a:defRPr>
            </a:lvl9pPr>
          </a:lstStyle>
          <a:p/>
        </p:txBody>
      </p:sp>
      <p:sp>
        <p:nvSpPr>
          <p:cNvPr id="52" name="Google Shape;52;p69"/>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3" name="Google Shape;53;p69"/>
          <p:cNvPicPr preferRelativeResize="0"/>
          <p:nvPr/>
        </p:nvPicPr>
        <p:blipFill rotWithShape="1">
          <a:blip r:embed="rId2">
            <a:alphaModFix/>
          </a:blip>
          <a:srcRect b="0" l="0" r="0" t="0"/>
          <a:stretch/>
        </p:blipFill>
        <p:spPr>
          <a:xfrm>
            <a:off x="228600" y="4683500"/>
            <a:ext cx="1072502" cy="231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accent1"/>
        </a:solidFill>
      </p:bgPr>
    </p:bg>
    <p:spTree>
      <p:nvGrpSpPr>
        <p:cNvPr id="54" name="Shape 54"/>
        <p:cNvGrpSpPr/>
        <p:nvPr/>
      </p:nvGrpSpPr>
      <p:grpSpPr>
        <a:xfrm>
          <a:off x="0" y="0"/>
          <a:ext cx="0" cy="0"/>
          <a:chOff x="0" y="0"/>
          <a:chExt cx="0" cy="0"/>
        </a:xfrm>
      </p:grpSpPr>
      <p:grpSp>
        <p:nvGrpSpPr>
          <p:cNvPr id="55" name="Google Shape;55;p70"/>
          <p:cNvGrpSpPr/>
          <p:nvPr/>
        </p:nvGrpSpPr>
        <p:grpSpPr>
          <a:xfrm>
            <a:off x="830392" y="4169165"/>
            <a:ext cx="745763" cy="45826"/>
            <a:chOff x="4580561" y="2589004"/>
            <a:chExt cx="1064464" cy="25200"/>
          </a:xfrm>
        </p:grpSpPr>
        <p:sp>
          <p:nvSpPr>
            <p:cNvPr id="56" name="Google Shape;56;p70"/>
            <p:cNvSpPr/>
            <p:nvPr/>
          </p:nvSpPr>
          <p:spPr>
            <a:xfrm rot="-5400000">
              <a:off x="5366325" y="2335504"/>
              <a:ext cx="25200" cy="532200"/>
            </a:xfrm>
            <a:prstGeom prst="rect">
              <a:avLst/>
            </a:prstGeom>
            <a:solidFill>
              <a:schemeClr val="lt1"/>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sp>
          <p:nvSpPr>
            <p:cNvPr id="57" name="Google Shape;57;p70"/>
            <p:cNvSpPr/>
            <p:nvPr/>
          </p:nvSpPr>
          <p:spPr>
            <a:xfrm rot="-5400000">
              <a:off x="4836311" y="2333254"/>
              <a:ext cx="25200" cy="536700"/>
            </a:xfrm>
            <a:prstGeom prst="rect">
              <a:avLst/>
            </a:prstGeom>
            <a:solidFill>
              <a:schemeClr val="lt1"/>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grpSp>
      <p:sp>
        <p:nvSpPr>
          <p:cNvPr id="58" name="Google Shape;58;p70"/>
          <p:cNvSpPr txBox="1"/>
          <p:nvPr>
            <p:ph type="title"/>
          </p:nvPr>
        </p:nvSpPr>
        <p:spPr>
          <a:xfrm>
            <a:off x="729450" y="864300"/>
            <a:ext cx="7021200" cy="2729700"/>
          </a:xfrm>
          <a:prstGeom prst="rect">
            <a:avLst/>
          </a:prstGeom>
          <a:noFill/>
          <a:ln>
            <a:noFill/>
          </a:ln>
        </p:spPr>
        <p:txBody>
          <a:bodyPr anchorCtr="0" anchor="ctr" bIns="76025" lIns="76025" spcFirstLastPara="1" rIns="76025" wrap="square" tIns="76025">
            <a:normAutofit/>
          </a:bodyPr>
          <a:lstStyle>
            <a:lvl1pPr lvl="0" algn="l">
              <a:lnSpc>
                <a:spcPct val="100000"/>
              </a:lnSpc>
              <a:spcBef>
                <a:spcPts val="0"/>
              </a:spcBef>
              <a:spcAft>
                <a:spcPts val="0"/>
              </a:spcAft>
              <a:buClr>
                <a:schemeClr val="lt1"/>
              </a:buClr>
              <a:buSzPts val="3000"/>
              <a:buFont typeface="Inter Light"/>
              <a:buNone/>
              <a:defRPr b="0" sz="3300">
                <a:solidFill>
                  <a:schemeClr val="lt1"/>
                </a:solidFill>
                <a:latin typeface="Inter Light"/>
                <a:ea typeface="Inter Light"/>
                <a:cs typeface="Inter Light"/>
                <a:sym typeface="Inter Light"/>
              </a:defRPr>
            </a:lvl1pPr>
            <a:lvl2pPr lvl="1" algn="l">
              <a:lnSpc>
                <a:spcPct val="100000"/>
              </a:lnSpc>
              <a:spcBef>
                <a:spcPts val="0"/>
              </a:spcBef>
              <a:spcAft>
                <a:spcPts val="0"/>
              </a:spcAft>
              <a:buClr>
                <a:schemeClr val="lt1"/>
              </a:buClr>
              <a:buSzPts val="3000"/>
              <a:buNone/>
              <a:defRPr sz="3300">
                <a:solidFill>
                  <a:schemeClr val="lt1"/>
                </a:solidFill>
              </a:defRPr>
            </a:lvl2pPr>
            <a:lvl3pPr lvl="2" algn="l">
              <a:lnSpc>
                <a:spcPct val="100000"/>
              </a:lnSpc>
              <a:spcBef>
                <a:spcPts val="0"/>
              </a:spcBef>
              <a:spcAft>
                <a:spcPts val="0"/>
              </a:spcAft>
              <a:buClr>
                <a:schemeClr val="lt1"/>
              </a:buClr>
              <a:buSzPts val="3000"/>
              <a:buNone/>
              <a:defRPr sz="3300">
                <a:solidFill>
                  <a:schemeClr val="lt1"/>
                </a:solidFill>
              </a:defRPr>
            </a:lvl3pPr>
            <a:lvl4pPr lvl="3" algn="l">
              <a:lnSpc>
                <a:spcPct val="100000"/>
              </a:lnSpc>
              <a:spcBef>
                <a:spcPts val="0"/>
              </a:spcBef>
              <a:spcAft>
                <a:spcPts val="0"/>
              </a:spcAft>
              <a:buClr>
                <a:schemeClr val="lt1"/>
              </a:buClr>
              <a:buSzPts val="3000"/>
              <a:buNone/>
              <a:defRPr sz="3300">
                <a:solidFill>
                  <a:schemeClr val="lt1"/>
                </a:solidFill>
              </a:defRPr>
            </a:lvl4pPr>
            <a:lvl5pPr lvl="4" algn="l">
              <a:lnSpc>
                <a:spcPct val="100000"/>
              </a:lnSpc>
              <a:spcBef>
                <a:spcPts val="0"/>
              </a:spcBef>
              <a:spcAft>
                <a:spcPts val="0"/>
              </a:spcAft>
              <a:buClr>
                <a:schemeClr val="lt1"/>
              </a:buClr>
              <a:buSzPts val="3000"/>
              <a:buNone/>
              <a:defRPr sz="3300">
                <a:solidFill>
                  <a:schemeClr val="lt1"/>
                </a:solidFill>
              </a:defRPr>
            </a:lvl5pPr>
            <a:lvl6pPr lvl="5" algn="l">
              <a:lnSpc>
                <a:spcPct val="100000"/>
              </a:lnSpc>
              <a:spcBef>
                <a:spcPts val="0"/>
              </a:spcBef>
              <a:spcAft>
                <a:spcPts val="0"/>
              </a:spcAft>
              <a:buClr>
                <a:schemeClr val="lt1"/>
              </a:buClr>
              <a:buSzPts val="3000"/>
              <a:buNone/>
              <a:defRPr sz="3300">
                <a:solidFill>
                  <a:schemeClr val="lt1"/>
                </a:solidFill>
              </a:defRPr>
            </a:lvl6pPr>
            <a:lvl7pPr lvl="6" algn="l">
              <a:lnSpc>
                <a:spcPct val="100000"/>
              </a:lnSpc>
              <a:spcBef>
                <a:spcPts val="0"/>
              </a:spcBef>
              <a:spcAft>
                <a:spcPts val="0"/>
              </a:spcAft>
              <a:buClr>
                <a:schemeClr val="lt1"/>
              </a:buClr>
              <a:buSzPts val="3000"/>
              <a:buNone/>
              <a:defRPr sz="3300">
                <a:solidFill>
                  <a:schemeClr val="lt1"/>
                </a:solidFill>
              </a:defRPr>
            </a:lvl7pPr>
            <a:lvl8pPr lvl="7" algn="l">
              <a:lnSpc>
                <a:spcPct val="100000"/>
              </a:lnSpc>
              <a:spcBef>
                <a:spcPts val="0"/>
              </a:spcBef>
              <a:spcAft>
                <a:spcPts val="0"/>
              </a:spcAft>
              <a:buClr>
                <a:schemeClr val="lt1"/>
              </a:buClr>
              <a:buSzPts val="3000"/>
              <a:buNone/>
              <a:defRPr sz="3300">
                <a:solidFill>
                  <a:schemeClr val="lt1"/>
                </a:solidFill>
              </a:defRPr>
            </a:lvl8pPr>
            <a:lvl9pPr lvl="8" algn="l">
              <a:lnSpc>
                <a:spcPct val="100000"/>
              </a:lnSpc>
              <a:spcBef>
                <a:spcPts val="0"/>
              </a:spcBef>
              <a:spcAft>
                <a:spcPts val="0"/>
              </a:spcAft>
              <a:buClr>
                <a:schemeClr val="lt1"/>
              </a:buClr>
              <a:buSzPts val="3000"/>
              <a:buNone/>
              <a:defRPr sz="3300">
                <a:solidFill>
                  <a:schemeClr val="lt1"/>
                </a:solidFill>
              </a:defRPr>
            </a:lvl9pPr>
          </a:lstStyle>
          <a:p/>
        </p:txBody>
      </p:sp>
      <p:sp>
        <p:nvSpPr>
          <p:cNvPr id="59" name="Google Shape;59;p70"/>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only">
  <p:cSld name="Body only">
    <p:spTree>
      <p:nvGrpSpPr>
        <p:cNvPr id="60" name="Shape 60"/>
        <p:cNvGrpSpPr/>
        <p:nvPr/>
      </p:nvGrpSpPr>
      <p:grpSpPr>
        <a:xfrm>
          <a:off x="0" y="0"/>
          <a:ext cx="0" cy="0"/>
          <a:chOff x="0" y="0"/>
          <a:chExt cx="0" cy="0"/>
        </a:xfrm>
      </p:grpSpPr>
      <p:sp>
        <p:nvSpPr>
          <p:cNvPr id="61" name="Google Shape;61;p71"/>
          <p:cNvSpPr/>
          <p:nvPr/>
        </p:nvSpPr>
        <p:spPr>
          <a:xfrm>
            <a:off x="0" y="0"/>
            <a:ext cx="9144000" cy="487800"/>
          </a:xfrm>
          <a:prstGeom prst="rect">
            <a:avLst/>
          </a:prstGeom>
          <a:solidFill>
            <a:schemeClr val="lt2"/>
          </a:solidFill>
          <a:ln>
            <a:noFill/>
          </a:ln>
        </p:spPr>
        <p:txBody>
          <a:bodyPr anchorCtr="0" anchor="ctr" bIns="83800" lIns="83800" spcFirstLastPara="1" rIns="83800" wrap="square" tIns="83800">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sp>
        <p:nvSpPr>
          <p:cNvPr id="62" name="Google Shape;62;p71"/>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3" name="Google Shape;63;p71"/>
          <p:cNvSpPr txBox="1"/>
          <p:nvPr>
            <p:ph idx="1" type="body"/>
          </p:nvPr>
        </p:nvSpPr>
        <p:spPr>
          <a:xfrm>
            <a:off x="729450" y="1068650"/>
            <a:ext cx="7688700" cy="1034400"/>
          </a:xfrm>
          <a:prstGeom prst="rect">
            <a:avLst/>
          </a:prstGeom>
          <a:noFill/>
          <a:ln>
            <a:noFill/>
          </a:ln>
        </p:spPr>
        <p:txBody>
          <a:bodyPr anchorCtr="0" anchor="t" bIns="76025" lIns="76025" spcFirstLastPara="1" rIns="76025" wrap="square" tIns="76025">
            <a:noAutofit/>
          </a:bodyPr>
          <a:lstStyle>
            <a:lvl1pPr indent="-323850" lvl="0" marL="457200" algn="l">
              <a:lnSpc>
                <a:spcPct val="115000"/>
              </a:lnSpc>
              <a:spcBef>
                <a:spcPts val="0"/>
              </a:spcBef>
              <a:spcAft>
                <a:spcPts val="0"/>
              </a:spcAft>
              <a:buSzPts val="1500"/>
              <a:buFont typeface="Inter Light"/>
              <a:buChar char="●"/>
              <a:defRPr>
                <a:latin typeface="Inter Light"/>
                <a:ea typeface="Inter Light"/>
                <a:cs typeface="Inter Light"/>
                <a:sym typeface="Inter Light"/>
              </a:defRPr>
            </a:lvl1pPr>
            <a:lvl2pPr indent="-323850" lvl="1" marL="9144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2pPr>
            <a:lvl3pPr indent="-323850" lvl="2" marL="13716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3pPr>
            <a:lvl4pPr indent="-323850" lvl="3" marL="18288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4pPr>
            <a:lvl5pPr indent="-323850" lvl="4" marL="22860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5pPr>
            <a:lvl6pPr indent="-323850" lvl="5" marL="27432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6pPr>
            <a:lvl7pPr indent="-323850" lvl="6" marL="32004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7pPr>
            <a:lvl8pPr indent="-323850" lvl="7" marL="36576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8pPr>
            <a:lvl9pPr indent="-323850" lvl="8" marL="4114800" algn="l">
              <a:lnSpc>
                <a:spcPct val="115000"/>
              </a:lnSpc>
              <a:spcBef>
                <a:spcPts val="1500"/>
              </a:spcBef>
              <a:spcAft>
                <a:spcPts val="1500"/>
              </a:spcAft>
              <a:buSzPts val="1500"/>
              <a:buFont typeface="Inter Light"/>
              <a:buChar char="■"/>
              <a:defRPr>
                <a:latin typeface="Inter Light"/>
                <a:ea typeface="Inter Light"/>
                <a:cs typeface="Inter Light"/>
                <a:sym typeface="Inter Light"/>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72"/>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3"/>
          <p:cNvSpPr txBox="1"/>
          <p:nvPr>
            <p:ph type="title"/>
          </p:nvPr>
        </p:nvSpPr>
        <p:spPr>
          <a:xfrm>
            <a:off x="311700" y="445025"/>
            <a:ext cx="8520600" cy="572700"/>
          </a:xfrm>
          <a:prstGeom prst="rect">
            <a:avLst/>
          </a:prstGeom>
          <a:noFill/>
          <a:ln>
            <a:noFill/>
          </a:ln>
        </p:spPr>
        <p:txBody>
          <a:bodyPr anchorCtr="0" anchor="t" bIns="76025" lIns="76025" spcFirstLastPara="1" rIns="76025" wrap="square" tIns="76025">
            <a:noAutofit/>
          </a:bodyPr>
          <a:lstStyle>
            <a:lvl1pPr lvl="0" marR="0" rtl="0" algn="l">
              <a:lnSpc>
                <a:spcPct val="100000"/>
              </a:lnSpc>
              <a:spcBef>
                <a:spcPts val="0"/>
              </a:spcBef>
              <a:spcAft>
                <a:spcPts val="0"/>
              </a:spcAft>
              <a:buClr>
                <a:srgbClr val="000000"/>
              </a:buClr>
              <a:buSzPts val="2300"/>
              <a:buFont typeface="Inter SemiBold"/>
              <a:buNone/>
              <a:defRPr b="1" i="0" sz="2300" u="none" cap="none" strike="noStrike">
                <a:solidFill>
                  <a:srgbClr val="000000"/>
                </a:solidFill>
                <a:latin typeface="Inter SemiBold"/>
                <a:ea typeface="Inter SemiBold"/>
                <a:cs typeface="Inter SemiBold"/>
                <a:sym typeface="Inter SemiBold"/>
              </a:defRPr>
            </a:lvl1pPr>
            <a:lvl2pPr lvl="1"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9pPr>
          </a:lstStyle>
          <a:p/>
        </p:txBody>
      </p:sp>
      <p:sp>
        <p:nvSpPr>
          <p:cNvPr id="7" name="Google Shape;7;p63"/>
          <p:cNvSpPr txBox="1"/>
          <p:nvPr>
            <p:ph idx="1" type="body"/>
          </p:nvPr>
        </p:nvSpPr>
        <p:spPr>
          <a:xfrm>
            <a:off x="311700" y="1152475"/>
            <a:ext cx="8520600" cy="3416400"/>
          </a:xfrm>
          <a:prstGeom prst="rect">
            <a:avLst/>
          </a:prstGeom>
          <a:noFill/>
          <a:ln>
            <a:noFill/>
          </a:ln>
        </p:spPr>
        <p:txBody>
          <a:bodyPr anchorCtr="0" anchor="t" bIns="76025" lIns="76025" spcFirstLastPara="1" rIns="76025" wrap="square" tIns="76025">
            <a:noAutofit/>
          </a:bodyPr>
          <a:lstStyle>
            <a:lvl1pPr indent="-323850" lvl="0" marL="457200" marR="0" rtl="0" algn="l">
              <a:lnSpc>
                <a:spcPct val="115000"/>
              </a:lnSpc>
              <a:spcBef>
                <a:spcPts val="0"/>
              </a:spcBef>
              <a:spcAft>
                <a:spcPts val="0"/>
              </a:spcAft>
              <a:buClr>
                <a:schemeClr val="dk1"/>
              </a:buClr>
              <a:buSzPts val="1500"/>
              <a:buFont typeface="Inter Light"/>
              <a:buChar char="●"/>
              <a:defRPr b="0" i="0" sz="1500" u="none" cap="none" strike="noStrike">
                <a:solidFill>
                  <a:schemeClr val="dk1"/>
                </a:solidFill>
                <a:latin typeface="Inter Light"/>
                <a:ea typeface="Inter Light"/>
                <a:cs typeface="Inter Light"/>
                <a:sym typeface="Inter Light"/>
              </a:defRPr>
            </a:lvl1pPr>
            <a:lvl2pPr indent="-323850" lvl="1" marL="914400" marR="0" rtl="0" algn="l">
              <a:lnSpc>
                <a:spcPct val="115000"/>
              </a:lnSpc>
              <a:spcBef>
                <a:spcPts val="1300"/>
              </a:spcBef>
              <a:spcAft>
                <a:spcPts val="0"/>
              </a:spcAft>
              <a:buClr>
                <a:schemeClr val="dk1"/>
              </a:buClr>
              <a:buSzPts val="1500"/>
              <a:buFont typeface="Inter Light"/>
              <a:buChar char="○"/>
              <a:defRPr b="0" i="0" sz="1500" u="none" cap="none" strike="noStrike">
                <a:solidFill>
                  <a:schemeClr val="dk1"/>
                </a:solidFill>
                <a:latin typeface="Inter Light"/>
                <a:ea typeface="Inter Light"/>
                <a:cs typeface="Inter Light"/>
                <a:sym typeface="Inter Light"/>
              </a:defRPr>
            </a:lvl2pPr>
            <a:lvl3pPr indent="-323850" lvl="2" marL="1371600" marR="0" rtl="0" algn="l">
              <a:lnSpc>
                <a:spcPct val="115000"/>
              </a:lnSpc>
              <a:spcBef>
                <a:spcPts val="1300"/>
              </a:spcBef>
              <a:spcAft>
                <a:spcPts val="0"/>
              </a:spcAft>
              <a:buClr>
                <a:schemeClr val="dk1"/>
              </a:buClr>
              <a:buSzPts val="1500"/>
              <a:buFont typeface="Inter Light"/>
              <a:buChar char="■"/>
              <a:defRPr b="0" i="0" sz="1500" u="none" cap="none" strike="noStrike">
                <a:solidFill>
                  <a:schemeClr val="dk1"/>
                </a:solidFill>
                <a:latin typeface="Inter Light"/>
                <a:ea typeface="Inter Light"/>
                <a:cs typeface="Inter Light"/>
                <a:sym typeface="Inter Light"/>
              </a:defRPr>
            </a:lvl3pPr>
            <a:lvl4pPr indent="-323850" lvl="3" marL="1828800" marR="0" rtl="0" algn="l">
              <a:lnSpc>
                <a:spcPct val="115000"/>
              </a:lnSpc>
              <a:spcBef>
                <a:spcPts val="1300"/>
              </a:spcBef>
              <a:spcAft>
                <a:spcPts val="0"/>
              </a:spcAft>
              <a:buClr>
                <a:schemeClr val="dk1"/>
              </a:buClr>
              <a:buSzPts val="1500"/>
              <a:buFont typeface="Inter Light"/>
              <a:buChar char="●"/>
              <a:defRPr b="0" i="0" sz="1500" u="none" cap="none" strike="noStrike">
                <a:solidFill>
                  <a:schemeClr val="dk1"/>
                </a:solidFill>
                <a:latin typeface="Inter Light"/>
                <a:ea typeface="Inter Light"/>
                <a:cs typeface="Inter Light"/>
                <a:sym typeface="Inter Light"/>
              </a:defRPr>
            </a:lvl4pPr>
            <a:lvl5pPr indent="-323850" lvl="4" marL="2286000" marR="0" rtl="0" algn="l">
              <a:lnSpc>
                <a:spcPct val="115000"/>
              </a:lnSpc>
              <a:spcBef>
                <a:spcPts val="1300"/>
              </a:spcBef>
              <a:spcAft>
                <a:spcPts val="0"/>
              </a:spcAft>
              <a:buClr>
                <a:schemeClr val="dk1"/>
              </a:buClr>
              <a:buSzPts val="1500"/>
              <a:buFont typeface="Inter Light"/>
              <a:buChar char="○"/>
              <a:defRPr b="0" i="0" sz="1500" u="none" cap="none" strike="noStrike">
                <a:solidFill>
                  <a:schemeClr val="dk1"/>
                </a:solidFill>
                <a:latin typeface="Inter Light"/>
                <a:ea typeface="Inter Light"/>
                <a:cs typeface="Inter Light"/>
                <a:sym typeface="Inter Light"/>
              </a:defRPr>
            </a:lvl5pPr>
            <a:lvl6pPr indent="-323850" lvl="5" marL="2743200" marR="0" rtl="0" algn="l">
              <a:lnSpc>
                <a:spcPct val="115000"/>
              </a:lnSpc>
              <a:spcBef>
                <a:spcPts val="1300"/>
              </a:spcBef>
              <a:spcAft>
                <a:spcPts val="0"/>
              </a:spcAft>
              <a:buClr>
                <a:schemeClr val="dk1"/>
              </a:buClr>
              <a:buSzPts val="1500"/>
              <a:buFont typeface="Inter Light"/>
              <a:buChar char="■"/>
              <a:defRPr b="0" i="0" sz="1500" u="none" cap="none" strike="noStrike">
                <a:solidFill>
                  <a:schemeClr val="dk1"/>
                </a:solidFill>
                <a:latin typeface="Inter Light"/>
                <a:ea typeface="Inter Light"/>
                <a:cs typeface="Inter Light"/>
                <a:sym typeface="Inter Light"/>
              </a:defRPr>
            </a:lvl6pPr>
            <a:lvl7pPr indent="-323850" lvl="6" marL="3200400" marR="0" rtl="0" algn="l">
              <a:lnSpc>
                <a:spcPct val="115000"/>
              </a:lnSpc>
              <a:spcBef>
                <a:spcPts val="1300"/>
              </a:spcBef>
              <a:spcAft>
                <a:spcPts val="0"/>
              </a:spcAft>
              <a:buClr>
                <a:schemeClr val="dk1"/>
              </a:buClr>
              <a:buSzPts val="1500"/>
              <a:buFont typeface="Inter Light"/>
              <a:buChar char="●"/>
              <a:defRPr b="0" i="0" sz="1500" u="none" cap="none" strike="noStrike">
                <a:solidFill>
                  <a:schemeClr val="dk1"/>
                </a:solidFill>
                <a:latin typeface="Inter Light"/>
                <a:ea typeface="Inter Light"/>
                <a:cs typeface="Inter Light"/>
                <a:sym typeface="Inter Light"/>
              </a:defRPr>
            </a:lvl7pPr>
            <a:lvl8pPr indent="-323850" lvl="7" marL="3657600" marR="0" rtl="0" algn="l">
              <a:lnSpc>
                <a:spcPct val="115000"/>
              </a:lnSpc>
              <a:spcBef>
                <a:spcPts val="1300"/>
              </a:spcBef>
              <a:spcAft>
                <a:spcPts val="0"/>
              </a:spcAft>
              <a:buClr>
                <a:schemeClr val="dk1"/>
              </a:buClr>
              <a:buSzPts val="1500"/>
              <a:buFont typeface="Inter Light"/>
              <a:buChar char="○"/>
              <a:defRPr b="0" i="0" sz="1500" u="none" cap="none" strike="noStrike">
                <a:solidFill>
                  <a:schemeClr val="dk1"/>
                </a:solidFill>
                <a:latin typeface="Inter Light"/>
                <a:ea typeface="Inter Light"/>
                <a:cs typeface="Inter Light"/>
                <a:sym typeface="Inter Light"/>
              </a:defRPr>
            </a:lvl8pPr>
            <a:lvl9pPr indent="-323850" lvl="8" marL="4114800" marR="0" rtl="0" algn="l">
              <a:lnSpc>
                <a:spcPct val="115000"/>
              </a:lnSpc>
              <a:spcBef>
                <a:spcPts val="1300"/>
              </a:spcBef>
              <a:spcAft>
                <a:spcPts val="1300"/>
              </a:spcAft>
              <a:buClr>
                <a:schemeClr val="dk1"/>
              </a:buClr>
              <a:buSzPts val="1500"/>
              <a:buFont typeface="Inter Light"/>
              <a:buChar char="■"/>
              <a:defRPr b="0" i="0" sz="1500" u="none" cap="none" strike="noStrike">
                <a:solidFill>
                  <a:schemeClr val="dk1"/>
                </a:solidFill>
                <a:latin typeface="Inter Light"/>
                <a:ea typeface="Inter Light"/>
                <a:cs typeface="Inter Light"/>
                <a:sym typeface="Inter Light"/>
              </a:defRPr>
            </a:lvl9pPr>
          </a:lstStyle>
          <a:p/>
        </p:txBody>
      </p:sp>
      <p:sp>
        <p:nvSpPr>
          <p:cNvPr id="8" name="Google Shape;8;p63"/>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rtl="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0" Type="http://schemas.openxmlformats.org/officeDocument/2006/relationships/image" Target="../media/image24.png"/><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28.png"/><Relationship Id="rId5" Type="http://schemas.openxmlformats.org/officeDocument/2006/relationships/image" Target="../media/image19.png"/><Relationship Id="rId6" Type="http://schemas.openxmlformats.org/officeDocument/2006/relationships/image" Target="../media/image27.png"/><Relationship Id="rId7" Type="http://schemas.openxmlformats.org/officeDocument/2006/relationships/image" Target="../media/image21.png"/><Relationship Id="rId8"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0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40" Type="http://schemas.openxmlformats.org/officeDocument/2006/relationships/image" Target="../media/image66.png"/><Relationship Id="rId20" Type="http://schemas.openxmlformats.org/officeDocument/2006/relationships/image" Target="../media/image43.png"/><Relationship Id="rId42" Type="http://schemas.openxmlformats.org/officeDocument/2006/relationships/image" Target="../media/image72.png"/><Relationship Id="rId41" Type="http://schemas.openxmlformats.org/officeDocument/2006/relationships/image" Target="../media/image73.png"/><Relationship Id="rId22" Type="http://schemas.openxmlformats.org/officeDocument/2006/relationships/image" Target="../media/image49.png"/><Relationship Id="rId44" Type="http://schemas.openxmlformats.org/officeDocument/2006/relationships/image" Target="../media/image70.png"/><Relationship Id="rId21" Type="http://schemas.openxmlformats.org/officeDocument/2006/relationships/image" Target="../media/image45.png"/><Relationship Id="rId43" Type="http://schemas.openxmlformats.org/officeDocument/2006/relationships/image" Target="../media/image67.png"/><Relationship Id="rId24" Type="http://schemas.openxmlformats.org/officeDocument/2006/relationships/image" Target="../media/image56.png"/><Relationship Id="rId46" Type="http://schemas.openxmlformats.org/officeDocument/2006/relationships/image" Target="../media/image68.png"/><Relationship Id="rId23" Type="http://schemas.openxmlformats.org/officeDocument/2006/relationships/image" Target="../media/image53.png"/><Relationship Id="rId45" Type="http://schemas.openxmlformats.org/officeDocument/2006/relationships/image" Target="../media/image69.png"/><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34.png"/><Relationship Id="rId4" Type="http://schemas.openxmlformats.org/officeDocument/2006/relationships/image" Target="../media/image25.png"/><Relationship Id="rId9" Type="http://schemas.openxmlformats.org/officeDocument/2006/relationships/image" Target="../media/image57.png"/><Relationship Id="rId26" Type="http://schemas.openxmlformats.org/officeDocument/2006/relationships/image" Target="../media/image47.png"/><Relationship Id="rId25" Type="http://schemas.openxmlformats.org/officeDocument/2006/relationships/image" Target="../media/image52.png"/><Relationship Id="rId28" Type="http://schemas.openxmlformats.org/officeDocument/2006/relationships/image" Target="../media/image51.png"/><Relationship Id="rId27" Type="http://schemas.openxmlformats.org/officeDocument/2006/relationships/image" Target="../media/image50.png"/><Relationship Id="rId5" Type="http://schemas.openxmlformats.org/officeDocument/2006/relationships/image" Target="../media/image29.png"/><Relationship Id="rId6" Type="http://schemas.openxmlformats.org/officeDocument/2006/relationships/image" Target="../media/image39.png"/><Relationship Id="rId29" Type="http://schemas.openxmlformats.org/officeDocument/2006/relationships/image" Target="../media/image58.png"/><Relationship Id="rId7" Type="http://schemas.openxmlformats.org/officeDocument/2006/relationships/image" Target="../media/image42.png"/><Relationship Id="rId8" Type="http://schemas.openxmlformats.org/officeDocument/2006/relationships/image" Target="../media/image30.png"/><Relationship Id="rId31" Type="http://schemas.openxmlformats.org/officeDocument/2006/relationships/image" Target="../media/image64.png"/><Relationship Id="rId30" Type="http://schemas.openxmlformats.org/officeDocument/2006/relationships/image" Target="../media/image54.png"/><Relationship Id="rId11" Type="http://schemas.openxmlformats.org/officeDocument/2006/relationships/image" Target="../media/image26.png"/><Relationship Id="rId33" Type="http://schemas.openxmlformats.org/officeDocument/2006/relationships/image" Target="../media/image60.png"/><Relationship Id="rId10" Type="http://schemas.openxmlformats.org/officeDocument/2006/relationships/image" Target="../media/image31.png"/><Relationship Id="rId32" Type="http://schemas.openxmlformats.org/officeDocument/2006/relationships/image" Target="../media/image55.png"/><Relationship Id="rId13" Type="http://schemas.openxmlformats.org/officeDocument/2006/relationships/image" Target="../media/image38.png"/><Relationship Id="rId35" Type="http://schemas.openxmlformats.org/officeDocument/2006/relationships/image" Target="../media/image61.png"/><Relationship Id="rId12" Type="http://schemas.openxmlformats.org/officeDocument/2006/relationships/image" Target="../media/image37.png"/><Relationship Id="rId34" Type="http://schemas.openxmlformats.org/officeDocument/2006/relationships/image" Target="../media/image62.png"/><Relationship Id="rId15" Type="http://schemas.openxmlformats.org/officeDocument/2006/relationships/image" Target="../media/image44.png"/><Relationship Id="rId37" Type="http://schemas.openxmlformats.org/officeDocument/2006/relationships/image" Target="../media/image71.png"/><Relationship Id="rId14" Type="http://schemas.openxmlformats.org/officeDocument/2006/relationships/image" Target="../media/image36.png"/><Relationship Id="rId36" Type="http://schemas.openxmlformats.org/officeDocument/2006/relationships/image" Target="../media/image59.png"/><Relationship Id="rId17" Type="http://schemas.openxmlformats.org/officeDocument/2006/relationships/image" Target="../media/image46.png"/><Relationship Id="rId39" Type="http://schemas.openxmlformats.org/officeDocument/2006/relationships/image" Target="../media/image65.png"/><Relationship Id="rId16" Type="http://schemas.openxmlformats.org/officeDocument/2006/relationships/image" Target="../media/image40.png"/><Relationship Id="rId38" Type="http://schemas.openxmlformats.org/officeDocument/2006/relationships/image" Target="../media/image63.png"/><Relationship Id="rId19" Type="http://schemas.openxmlformats.org/officeDocument/2006/relationships/image" Target="../media/image41.png"/><Relationship Id="rId18"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7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7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7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77.png"/><Relationship Id="rId4" Type="http://schemas.openxmlformats.org/officeDocument/2006/relationships/image" Target="../media/image80.png"/><Relationship Id="rId5" Type="http://schemas.openxmlformats.org/officeDocument/2006/relationships/image" Target="../media/image75.png"/><Relationship Id="rId6" Type="http://schemas.openxmlformats.org/officeDocument/2006/relationships/image" Target="../media/image8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79.png"/><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8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10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hyperlink" Target="https://theplace.discourse.group/" TargetMode="External"/><Relationship Id="rId4" Type="http://schemas.openxmlformats.org/officeDocument/2006/relationships/image" Target="../media/image82.png"/><Relationship Id="rId5" Type="http://schemas.openxmlformats.org/officeDocument/2006/relationships/image" Target="../media/image84.png"/><Relationship Id="rId6" Type="http://schemas.openxmlformats.org/officeDocument/2006/relationships/image" Target="../media/image83.png"/><Relationship Id="rId7" Type="http://schemas.openxmlformats.org/officeDocument/2006/relationships/hyperlink" Target="https://www.oajournals-toolkit.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82.png"/><Relationship Id="rId4" Type="http://schemas.openxmlformats.org/officeDocument/2006/relationships/image" Target="../media/image88.png"/><Relationship Id="rId5" Type="http://schemas.openxmlformats.org/officeDocument/2006/relationships/image" Target="../media/image85.png"/><Relationship Id="rId6" Type="http://schemas.openxmlformats.org/officeDocument/2006/relationships/hyperlink" Target="https://doaj.org/preservatio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87.png"/><Relationship Id="rId4" Type="http://schemas.openxmlformats.org/officeDocument/2006/relationships/image" Target="../media/image93.png"/><Relationship Id="rId9" Type="http://schemas.openxmlformats.org/officeDocument/2006/relationships/image" Target="../media/image95.png"/><Relationship Id="rId5" Type="http://schemas.openxmlformats.org/officeDocument/2006/relationships/image" Target="../media/image91.png"/><Relationship Id="rId6" Type="http://schemas.openxmlformats.org/officeDocument/2006/relationships/image" Target="../media/image92.png"/><Relationship Id="rId7" Type="http://schemas.openxmlformats.org/officeDocument/2006/relationships/image" Target="../media/image90.png"/><Relationship Id="rId8" Type="http://schemas.openxmlformats.org/officeDocument/2006/relationships/image" Target="../media/image74.png"/><Relationship Id="rId11" Type="http://schemas.openxmlformats.org/officeDocument/2006/relationships/image" Target="../media/image96.png"/><Relationship Id="rId10" Type="http://schemas.openxmlformats.org/officeDocument/2006/relationships/image" Target="../media/image89.png"/><Relationship Id="rId13" Type="http://schemas.openxmlformats.org/officeDocument/2006/relationships/image" Target="../media/image98.png"/><Relationship Id="rId12" Type="http://schemas.openxmlformats.org/officeDocument/2006/relationships/image" Target="../media/image97.png"/><Relationship Id="rId15" Type="http://schemas.openxmlformats.org/officeDocument/2006/relationships/image" Target="../media/image99.png"/><Relationship Id="rId14" Type="http://schemas.openxmlformats.org/officeDocument/2006/relationships/image" Target="../media/image100.png"/><Relationship Id="rId17" Type="http://schemas.openxmlformats.org/officeDocument/2006/relationships/image" Target="../media/image104.png"/><Relationship Id="rId16" Type="http://schemas.openxmlformats.org/officeDocument/2006/relationships/image" Target="../media/image101.png"/><Relationship Id="rId19" Type="http://schemas.openxmlformats.org/officeDocument/2006/relationships/image" Target="../media/image14.png"/><Relationship Id="rId18" Type="http://schemas.openxmlformats.org/officeDocument/2006/relationships/image" Target="../media/image10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10.png"/><Relationship Id="rId5" Type="http://schemas.openxmlformats.org/officeDocument/2006/relationships/image" Target="../media/image15.png"/><Relationship Id="rId6" Type="http://schemas.openxmlformats.org/officeDocument/2006/relationships/image" Target="../media/image22.png"/><Relationship Id="rId7" Type="http://schemas.openxmlformats.org/officeDocument/2006/relationships/image" Target="../media/image7.png"/><Relationship Id="rId8"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
          <p:cNvSpPr txBox="1"/>
          <p:nvPr>
            <p:ph type="ctrTitle"/>
          </p:nvPr>
        </p:nvSpPr>
        <p:spPr>
          <a:xfrm>
            <a:off x="219825" y="1444905"/>
            <a:ext cx="6380700" cy="1423200"/>
          </a:xfrm>
          <a:prstGeom prst="rect">
            <a:avLst/>
          </a:prstGeom>
          <a:noFill/>
          <a:ln>
            <a:noFill/>
          </a:ln>
        </p:spPr>
        <p:txBody>
          <a:bodyPr anchorCtr="0" anchor="t" bIns="83800" lIns="83800" spcFirstLastPara="1" rIns="83800" wrap="square" tIns="83800">
            <a:normAutofit fontScale="90000"/>
          </a:bodyPr>
          <a:lstStyle/>
          <a:p>
            <a:pPr indent="0" lvl="0" marL="0" rtl="0" algn="l">
              <a:lnSpc>
                <a:spcPct val="100000"/>
              </a:lnSpc>
              <a:spcBef>
                <a:spcPts val="0"/>
              </a:spcBef>
              <a:spcAft>
                <a:spcPts val="0"/>
              </a:spcAft>
              <a:buClr>
                <a:srgbClr val="000000"/>
              </a:buClr>
              <a:buSzPts val="810"/>
              <a:buFont typeface="Arial"/>
              <a:buNone/>
            </a:pPr>
            <a:r>
              <a:rPr lang="en-GB" sz="3900">
                <a:latin typeface="Spectral Medium"/>
                <a:ea typeface="Spectral Medium"/>
                <a:cs typeface="Spectral Medium"/>
                <a:sym typeface="Spectral Medium"/>
              </a:rPr>
              <a:t>Open, Global, Trusted:</a:t>
            </a:r>
            <a:endParaRPr sz="3900">
              <a:latin typeface="Spectral Medium"/>
              <a:ea typeface="Spectral Medium"/>
              <a:cs typeface="Spectral Medium"/>
              <a:sym typeface="Spectral Medium"/>
            </a:endParaRPr>
          </a:p>
          <a:p>
            <a:pPr indent="0" lvl="0" marL="0" rtl="0" algn="l">
              <a:lnSpc>
                <a:spcPct val="100000"/>
              </a:lnSpc>
              <a:spcBef>
                <a:spcPts val="0"/>
              </a:spcBef>
              <a:spcAft>
                <a:spcPts val="0"/>
              </a:spcAft>
              <a:buClr>
                <a:srgbClr val="000000"/>
              </a:buClr>
              <a:buSzPts val="810"/>
              <a:buFont typeface="Arial"/>
              <a:buNone/>
            </a:pPr>
            <a:r>
              <a:rPr lang="en-GB" sz="3900">
                <a:latin typeface="Spectral Medium"/>
                <a:ea typeface="Spectral Medium"/>
                <a:cs typeface="Spectral Medium"/>
                <a:sym typeface="Spectral Medium"/>
              </a:rPr>
              <a:t>The DOAJ Gamified workshop</a:t>
            </a:r>
            <a:endParaRPr sz="3900">
              <a:latin typeface="Spectral Medium"/>
              <a:ea typeface="Spectral Medium"/>
              <a:cs typeface="Spectral Medium"/>
              <a:sym typeface="Spectral Medium"/>
            </a:endParaRPr>
          </a:p>
        </p:txBody>
      </p:sp>
      <p:sp>
        <p:nvSpPr>
          <p:cNvPr id="121" name="Google Shape;121;p1"/>
          <p:cNvSpPr txBox="1"/>
          <p:nvPr/>
        </p:nvSpPr>
        <p:spPr>
          <a:xfrm>
            <a:off x="219825" y="3318419"/>
            <a:ext cx="4288500" cy="815700"/>
          </a:xfrm>
          <a:prstGeom prst="rect">
            <a:avLst/>
          </a:prstGeom>
          <a:noFill/>
          <a:ln>
            <a:noFill/>
          </a:ln>
        </p:spPr>
        <p:txBody>
          <a:bodyPr anchorCtr="0" anchor="t" bIns="38000" lIns="76025" spcFirstLastPara="1" rIns="76025" wrap="square" tIns="38000">
            <a:spAutoFit/>
          </a:bodyPr>
          <a:lstStyle/>
          <a:p>
            <a:pPr indent="0" lvl="0" marL="0" marR="0" rtl="0" algn="l">
              <a:lnSpc>
                <a:spcPct val="100000"/>
              </a:lnSpc>
              <a:spcBef>
                <a:spcPts val="0"/>
              </a:spcBef>
              <a:spcAft>
                <a:spcPts val="0"/>
              </a:spcAft>
              <a:buClr>
                <a:srgbClr val="000000"/>
              </a:buClr>
              <a:buSzPts val="1600"/>
              <a:buFont typeface="Noto Sans Symbols"/>
              <a:buNone/>
            </a:pPr>
            <a:r>
              <a:rPr b="1" lang="en-GB" sz="1600">
                <a:solidFill>
                  <a:schemeClr val="lt1"/>
                </a:solidFill>
                <a:latin typeface="Inter SemiBold"/>
                <a:ea typeface="Inter SemiBold"/>
                <a:cs typeface="Inter SemiBold"/>
                <a:sym typeface="Inter SemiBold"/>
              </a:rPr>
              <a:t>Presented by</a:t>
            </a:r>
            <a:endParaRPr b="1" sz="1600">
              <a:solidFill>
                <a:schemeClr val="lt1"/>
              </a:solidFill>
              <a:latin typeface="Inter SemiBold"/>
              <a:ea typeface="Inter SemiBold"/>
              <a:cs typeface="Inter SemiBold"/>
              <a:sym typeface="Inter SemiBold"/>
            </a:endParaRPr>
          </a:p>
          <a:p>
            <a:pPr indent="0" lvl="0" marL="0" marR="0" rtl="0" algn="l">
              <a:lnSpc>
                <a:spcPct val="100000"/>
              </a:lnSpc>
              <a:spcBef>
                <a:spcPts val="0"/>
              </a:spcBef>
              <a:spcAft>
                <a:spcPts val="0"/>
              </a:spcAft>
              <a:buClr>
                <a:srgbClr val="000000"/>
              </a:buClr>
              <a:buSzPts val="1600"/>
              <a:buFont typeface="Noto Sans Symbols"/>
              <a:buNone/>
            </a:pPr>
            <a:r>
              <a:rPr b="1" lang="en-GB" sz="1600">
                <a:solidFill>
                  <a:schemeClr val="lt1"/>
                </a:solidFill>
                <a:latin typeface="Inter SemiBold"/>
                <a:ea typeface="Inter SemiBold"/>
                <a:cs typeface="Inter SemiBold"/>
                <a:sym typeface="Inter SemiBold"/>
              </a:rPr>
              <a:t>Katrine Sundsbø</a:t>
            </a:r>
            <a:br>
              <a:rPr b="1" lang="en-GB" sz="1600">
                <a:solidFill>
                  <a:schemeClr val="lt1"/>
                </a:solidFill>
                <a:latin typeface="Inter SemiBold"/>
                <a:ea typeface="Inter SemiBold"/>
                <a:cs typeface="Inter SemiBold"/>
                <a:sym typeface="Inter SemiBold"/>
              </a:rPr>
            </a:br>
            <a:r>
              <a:rPr b="1" lang="en-GB" sz="1600">
                <a:solidFill>
                  <a:schemeClr val="lt1"/>
                </a:solidFill>
                <a:latin typeface="Inter SemiBold"/>
                <a:ea typeface="Inter SemiBold"/>
                <a:cs typeface="Inter SemiBold"/>
                <a:sym typeface="Inter SemiBold"/>
              </a:rPr>
              <a:t>@katrinesundsbo</a:t>
            </a:r>
            <a:endParaRPr b="0" i="0" sz="1600" u="none" cap="none" strike="noStrike">
              <a:solidFill>
                <a:schemeClr val="lt1"/>
              </a:solidFill>
              <a:latin typeface="Inter Light"/>
              <a:ea typeface="Inter Light"/>
              <a:cs typeface="Inter Light"/>
              <a:sym typeface="Inter Light"/>
            </a:endParaRPr>
          </a:p>
        </p:txBody>
      </p:sp>
      <p:pic>
        <p:nvPicPr>
          <p:cNvPr id="122" name="Google Shape;122;p1"/>
          <p:cNvPicPr preferRelativeResize="0"/>
          <p:nvPr/>
        </p:nvPicPr>
        <p:blipFill rotWithShape="1">
          <a:blip r:embed="rId3">
            <a:alphaModFix/>
          </a:blip>
          <a:srcRect b="0" l="0" r="0" t="0"/>
          <a:stretch/>
        </p:blipFill>
        <p:spPr>
          <a:xfrm>
            <a:off x="5308042" y="4355574"/>
            <a:ext cx="1546833" cy="541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g1f51ac54836_0_31"/>
          <p:cNvPicPr preferRelativeResize="0"/>
          <p:nvPr/>
        </p:nvPicPr>
        <p:blipFill>
          <a:blip r:embed="rId3">
            <a:alphaModFix/>
          </a:blip>
          <a:stretch>
            <a:fillRect/>
          </a:stretch>
        </p:blipFill>
        <p:spPr>
          <a:xfrm>
            <a:off x="632450" y="751375"/>
            <a:ext cx="5282426" cy="1031725"/>
          </a:xfrm>
          <a:prstGeom prst="rect">
            <a:avLst/>
          </a:prstGeom>
          <a:noFill/>
          <a:ln>
            <a:noFill/>
          </a:ln>
        </p:spPr>
      </p:pic>
      <p:sp>
        <p:nvSpPr>
          <p:cNvPr id="185" name="Google Shape;185;g1f51ac54836_0_31"/>
          <p:cNvSpPr txBox="1"/>
          <p:nvPr/>
        </p:nvSpPr>
        <p:spPr>
          <a:xfrm>
            <a:off x="2028075" y="1953325"/>
            <a:ext cx="6345000" cy="569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2500">
                <a:solidFill>
                  <a:schemeClr val="lt1"/>
                </a:solidFill>
                <a:latin typeface="Inter Light"/>
                <a:ea typeface="Inter Light"/>
                <a:cs typeface="Inter Light"/>
                <a:sym typeface="Inter Light"/>
              </a:rPr>
              <a:t>An index will need to have criteria</a:t>
            </a:r>
            <a:endParaRPr sz="2500">
              <a:solidFill>
                <a:schemeClr val="lt1"/>
              </a:solidFill>
              <a:latin typeface="Inter Light"/>
              <a:ea typeface="Inter Light"/>
              <a:cs typeface="Inter Light"/>
              <a:sym typeface="Inter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f51ac54836_0_50"/>
          <p:cNvSpPr txBox="1"/>
          <p:nvPr>
            <p:ph idx="1" type="body"/>
          </p:nvPr>
        </p:nvSpPr>
        <p:spPr>
          <a:xfrm>
            <a:off x="3912400" y="2623175"/>
            <a:ext cx="2985300" cy="1580400"/>
          </a:xfrm>
          <a:prstGeom prst="rect">
            <a:avLst/>
          </a:prstGeom>
        </p:spPr>
        <p:txBody>
          <a:bodyPr anchorCtr="0" anchor="t" bIns="76025" lIns="76025" spcFirstLastPara="1" rIns="76025" wrap="square" tIns="76025">
            <a:noAutofit/>
          </a:bodyPr>
          <a:lstStyle/>
          <a:p>
            <a:pPr indent="0" lvl="0" marL="0" rtl="0" algn="r">
              <a:spcBef>
                <a:spcPts val="0"/>
              </a:spcBef>
              <a:spcAft>
                <a:spcPts val="0"/>
              </a:spcAft>
              <a:buNone/>
            </a:pPr>
            <a:r>
              <a:rPr lang="en-GB" sz="4100"/>
              <a:t>Solution</a:t>
            </a:r>
            <a:endParaRPr sz="4100"/>
          </a:p>
        </p:txBody>
      </p:sp>
      <p:pic>
        <p:nvPicPr>
          <p:cNvPr id="191" name="Google Shape;191;g1f51ac54836_0_50"/>
          <p:cNvPicPr preferRelativeResize="0"/>
          <p:nvPr/>
        </p:nvPicPr>
        <p:blipFill>
          <a:blip r:embed="rId3">
            <a:alphaModFix/>
          </a:blip>
          <a:stretch>
            <a:fillRect/>
          </a:stretch>
        </p:blipFill>
        <p:spPr>
          <a:xfrm>
            <a:off x="1563700" y="1534275"/>
            <a:ext cx="5282426" cy="1031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g1f51ac54836_0_56"/>
          <p:cNvPicPr preferRelativeResize="0"/>
          <p:nvPr/>
        </p:nvPicPr>
        <p:blipFill>
          <a:blip r:embed="rId3">
            <a:alphaModFix/>
          </a:blip>
          <a:stretch>
            <a:fillRect/>
          </a:stretch>
        </p:blipFill>
        <p:spPr>
          <a:xfrm>
            <a:off x="281950" y="398150"/>
            <a:ext cx="2019300" cy="2019300"/>
          </a:xfrm>
          <a:prstGeom prst="rect">
            <a:avLst/>
          </a:prstGeom>
          <a:noFill/>
          <a:ln>
            <a:noFill/>
          </a:ln>
        </p:spPr>
      </p:pic>
      <p:pic>
        <p:nvPicPr>
          <p:cNvPr id="197" name="Google Shape;197;g1f51ac54836_0_56"/>
          <p:cNvPicPr preferRelativeResize="0"/>
          <p:nvPr/>
        </p:nvPicPr>
        <p:blipFill>
          <a:blip r:embed="rId4">
            <a:alphaModFix/>
          </a:blip>
          <a:stretch>
            <a:fillRect/>
          </a:stretch>
        </p:blipFill>
        <p:spPr>
          <a:xfrm>
            <a:off x="259088" y="2726050"/>
            <a:ext cx="2019300" cy="2019300"/>
          </a:xfrm>
          <a:prstGeom prst="rect">
            <a:avLst/>
          </a:prstGeom>
          <a:noFill/>
          <a:ln>
            <a:noFill/>
          </a:ln>
        </p:spPr>
      </p:pic>
      <p:pic>
        <p:nvPicPr>
          <p:cNvPr id="198" name="Google Shape;198;g1f51ac54836_0_56"/>
          <p:cNvPicPr preferRelativeResize="0"/>
          <p:nvPr/>
        </p:nvPicPr>
        <p:blipFill>
          <a:blip r:embed="rId5">
            <a:alphaModFix/>
          </a:blip>
          <a:stretch>
            <a:fillRect/>
          </a:stretch>
        </p:blipFill>
        <p:spPr>
          <a:xfrm>
            <a:off x="2430793" y="398150"/>
            <a:ext cx="2019300" cy="2019300"/>
          </a:xfrm>
          <a:prstGeom prst="rect">
            <a:avLst/>
          </a:prstGeom>
          <a:noFill/>
          <a:ln>
            <a:noFill/>
          </a:ln>
        </p:spPr>
      </p:pic>
      <p:pic>
        <p:nvPicPr>
          <p:cNvPr id="199" name="Google Shape;199;g1f51ac54836_0_56"/>
          <p:cNvPicPr preferRelativeResize="0"/>
          <p:nvPr/>
        </p:nvPicPr>
        <p:blipFill>
          <a:blip r:embed="rId6">
            <a:alphaModFix/>
          </a:blip>
          <a:stretch>
            <a:fillRect/>
          </a:stretch>
        </p:blipFill>
        <p:spPr>
          <a:xfrm>
            <a:off x="2430800" y="2726050"/>
            <a:ext cx="2019300" cy="2019300"/>
          </a:xfrm>
          <a:prstGeom prst="rect">
            <a:avLst/>
          </a:prstGeom>
          <a:noFill/>
          <a:ln>
            <a:noFill/>
          </a:ln>
        </p:spPr>
      </p:pic>
      <p:pic>
        <p:nvPicPr>
          <p:cNvPr id="200" name="Google Shape;200;g1f51ac54836_0_56"/>
          <p:cNvPicPr preferRelativeResize="0"/>
          <p:nvPr/>
        </p:nvPicPr>
        <p:blipFill>
          <a:blip r:embed="rId7">
            <a:alphaModFix/>
          </a:blip>
          <a:stretch>
            <a:fillRect/>
          </a:stretch>
        </p:blipFill>
        <p:spPr>
          <a:xfrm>
            <a:off x="4648199" y="398151"/>
            <a:ext cx="2019300" cy="2019300"/>
          </a:xfrm>
          <a:prstGeom prst="rect">
            <a:avLst/>
          </a:prstGeom>
          <a:noFill/>
          <a:ln>
            <a:noFill/>
          </a:ln>
        </p:spPr>
      </p:pic>
      <p:pic>
        <p:nvPicPr>
          <p:cNvPr id="201" name="Google Shape;201;g1f51ac54836_0_56"/>
          <p:cNvPicPr preferRelativeResize="0"/>
          <p:nvPr/>
        </p:nvPicPr>
        <p:blipFill>
          <a:blip r:embed="rId8">
            <a:alphaModFix/>
          </a:blip>
          <a:stretch>
            <a:fillRect/>
          </a:stretch>
        </p:blipFill>
        <p:spPr>
          <a:xfrm>
            <a:off x="4602500" y="2726050"/>
            <a:ext cx="2019300" cy="2019300"/>
          </a:xfrm>
          <a:prstGeom prst="rect">
            <a:avLst/>
          </a:prstGeom>
          <a:noFill/>
          <a:ln>
            <a:noFill/>
          </a:ln>
        </p:spPr>
      </p:pic>
      <p:pic>
        <p:nvPicPr>
          <p:cNvPr id="202" name="Google Shape;202;g1f51ac54836_0_56"/>
          <p:cNvPicPr preferRelativeResize="0"/>
          <p:nvPr/>
        </p:nvPicPr>
        <p:blipFill>
          <a:blip r:embed="rId9">
            <a:alphaModFix/>
          </a:blip>
          <a:stretch>
            <a:fillRect/>
          </a:stretch>
        </p:blipFill>
        <p:spPr>
          <a:xfrm>
            <a:off x="6774200" y="2726050"/>
            <a:ext cx="2019300" cy="2019300"/>
          </a:xfrm>
          <a:prstGeom prst="rect">
            <a:avLst/>
          </a:prstGeom>
          <a:noFill/>
          <a:ln>
            <a:noFill/>
          </a:ln>
        </p:spPr>
      </p:pic>
      <p:pic>
        <p:nvPicPr>
          <p:cNvPr id="203" name="Google Shape;203;g1f51ac54836_0_56"/>
          <p:cNvPicPr preferRelativeResize="0"/>
          <p:nvPr/>
        </p:nvPicPr>
        <p:blipFill>
          <a:blip r:embed="rId10">
            <a:alphaModFix/>
          </a:blip>
          <a:stretch>
            <a:fillRect/>
          </a:stretch>
        </p:blipFill>
        <p:spPr>
          <a:xfrm>
            <a:off x="6865600" y="398150"/>
            <a:ext cx="2019300" cy="2019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1f51ac54836_0_69"/>
          <p:cNvSpPr txBox="1"/>
          <p:nvPr>
            <p:ph type="title"/>
          </p:nvPr>
        </p:nvSpPr>
        <p:spPr>
          <a:xfrm>
            <a:off x="730000" y="1318650"/>
            <a:ext cx="3300900" cy="1687200"/>
          </a:xfrm>
          <a:prstGeom prst="rect">
            <a:avLst/>
          </a:prstGeom>
        </p:spPr>
        <p:txBody>
          <a:bodyPr anchorCtr="0" anchor="t" bIns="76025" lIns="76025" spcFirstLastPara="1" rIns="76025" wrap="square" tIns="76025">
            <a:noAutofit/>
          </a:bodyPr>
          <a:lstStyle/>
          <a:p>
            <a:pPr indent="0" lvl="0" marL="0" rtl="0" algn="l">
              <a:spcBef>
                <a:spcPts val="0"/>
              </a:spcBef>
              <a:spcAft>
                <a:spcPts val="0"/>
              </a:spcAft>
              <a:buNone/>
            </a:pPr>
            <a:r>
              <a:rPr lang="en-GB"/>
              <a:t>Directory of Open Access journals was launched in 2003 </a:t>
            </a:r>
            <a:endParaRPr/>
          </a:p>
        </p:txBody>
      </p:sp>
      <p:sp>
        <p:nvSpPr>
          <p:cNvPr id="209" name="Google Shape;209;g1f51ac54836_0_69"/>
          <p:cNvSpPr txBox="1"/>
          <p:nvPr>
            <p:ph idx="2" type="body"/>
          </p:nvPr>
        </p:nvSpPr>
        <p:spPr>
          <a:xfrm>
            <a:off x="5098025" y="1116400"/>
            <a:ext cx="3708300" cy="3446700"/>
          </a:xfrm>
          <a:prstGeom prst="rect">
            <a:avLst/>
          </a:prstGeom>
        </p:spPr>
        <p:txBody>
          <a:bodyPr anchorCtr="0" anchor="t" bIns="76025" lIns="76025" spcFirstLastPara="1" rIns="76025" wrap="square" tIns="76025">
            <a:noAutofit/>
          </a:bodyPr>
          <a:lstStyle/>
          <a:p>
            <a:pPr indent="0" lvl="0" marL="0" rtl="0" algn="l">
              <a:spcBef>
                <a:spcPts val="0"/>
              </a:spcBef>
              <a:spcAft>
                <a:spcPts val="0"/>
              </a:spcAft>
              <a:buNone/>
            </a:pPr>
            <a:r>
              <a:rPr lang="en-GB"/>
              <a:t>Launched by Lars Bjørnshauge at Lund University after a suggestion during the 2002 Nordic Conference on Scholarly Communication, Lund, Sweden</a:t>
            </a:r>
            <a:endParaRPr/>
          </a:p>
          <a:p>
            <a:pPr indent="0" lvl="0" marL="0" rtl="0" algn="l">
              <a:spcBef>
                <a:spcPts val="0"/>
              </a:spcBef>
              <a:spcAft>
                <a:spcPts val="0"/>
              </a:spcAft>
              <a:buNone/>
            </a:pPr>
            <a:br>
              <a:rPr lang="en-GB"/>
            </a:br>
            <a:r>
              <a:rPr lang="en-GB"/>
              <a:t>The first list of journals </a:t>
            </a:r>
            <a:r>
              <a:rPr lang="en-GB"/>
              <a:t>contained</a:t>
            </a:r>
            <a:r>
              <a:rPr lang="en-GB"/>
              <a:t> over 300 titles, curated by Bo-Christer Björk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community was encouraged to suggest titles for the index.</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All suggestions were reviewed according to the </a:t>
            </a:r>
            <a:r>
              <a:rPr lang="en-GB"/>
              <a:t>criteria.</a:t>
            </a:r>
            <a:endParaRPr/>
          </a:p>
        </p:txBody>
      </p:sp>
      <p:pic>
        <p:nvPicPr>
          <p:cNvPr id="210" name="Google Shape;210;g1f51ac54836_0_69"/>
          <p:cNvPicPr preferRelativeResize="0"/>
          <p:nvPr/>
        </p:nvPicPr>
        <p:blipFill>
          <a:blip r:embed="rId3">
            <a:alphaModFix/>
          </a:blip>
          <a:stretch>
            <a:fillRect/>
          </a:stretch>
        </p:blipFill>
        <p:spPr>
          <a:xfrm>
            <a:off x="5224525" y="190500"/>
            <a:ext cx="3324098" cy="1013850"/>
          </a:xfrm>
          <a:prstGeom prst="rect">
            <a:avLst/>
          </a:prstGeom>
          <a:noFill/>
          <a:ln>
            <a:noFill/>
          </a:ln>
        </p:spPr>
      </p:pic>
      <p:sp>
        <p:nvSpPr>
          <p:cNvPr id="211" name="Google Shape;211;g1f51ac54836_0_69"/>
          <p:cNvSpPr txBox="1"/>
          <p:nvPr/>
        </p:nvSpPr>
        <p:spPr>
          <a:xfrm>
            <a:off x="808525" y="2694025"/>
            <a:ext cx="27135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solidFill>
                  <a:schemeClr val="dk1"/>
                </a:solidFill>
                <a:latin typeface="Inter Light"/>
                <a:ea typeface="Inter Light"/>
                <a:cs typeface="Inter Light"/>
                <a:sym typeface="Inter Light"/>
              </a:rPr>
              <a:t>Initially funded by Open Society Institute, SPARC and Lund University</a:t>
            </a:r>
            <a:endParaRPr sz="1500">
              <a:solidFill>
                <a:schemeClr val="dk1"/>
              </a:solidFill>
              <a:latin typeface="Inter Light"/>
              <a:ea typeface="Inter Light"/>
              <a:cs typeface="Inter Light"/>
              <a:sym typeface="Inter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g1f51ac54836_0_582"/>
          <p:cNvPicPr preferRelativeResize="0"/>
          <p:nvPr/>
        </p:nvPicPr>
        <p:blipFill>
          <a:blip r:embed="rId3">
            <a:alphaModFix/>
          </a:blip>
          <a:stretch>
            <a:fillRect/>
          </a:stretch>
        </p:blipFill>
        <p:spPr>
          <a:xfrm>
            <a:off x="1043088" y="325750"/>
            <a:ext cx="7057824" cy="44919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1f51ac54836_0_603"/>
          <p:cNvSpPr txBox="1"/>
          <p:nvPr>
            <p:ph type="title"/>
          </p:nvPr>
        </p:nvSpPr>
        <p:spPr>
          <a:xfrm>
            <a:off x="729450" y="1318650"/>
            <a:ext cx="7688400" cy="535200"/>
          </a:xfrm>
          <a:prstGeom prst="rect">
            <a:avLst/>
          </a:prstGeom>
        </p:spPr>
        <p:txBody>
          <a:bodyPr anchorCtr="0" anchor="t" bIns="76025" lIns="76025" spcFirstLastPara="1" rIns="76025" wrap="square" tIns="76025">
            <a:noAutofit/>
          </a:bodyPr>
          <a:lstStyle/>
          <a:p>
            <a:pPr indent="0" lvl="0" marL="0" rtl="0" algn="l">
              <a:spcBef>
                <a:spcPts val="0"/>
              </a:spcBef>
              <a:spcAft>
                <a:spcPts val="0"/>
              </a:spcAft>
              <a:buNone/>
            </a:pPr>
            <a:r>
              <a:rPr lang="en-GB"/>
              <a:t>Supporting DOAJ</a:t>
            </a:r>
            <a:endParaRPr/>
          </a:p>
        </p:txBody>
      </p:sp>
      <p:sp>
        <p:nvSpPr>
          <p:cNvPr id="222" name="Google Shape;222;g1f51ac54836_0_603"/>
          <p:cNvSpPr txBox="1"/>
          <p:nvPr>
            <p:ph idx="1" type="body"/>
          </p:nvPr>
        </p:nvSpPr>
        <p:spPr>
          <a:xfrm>
            <a:off x="729325" y="2078875"/>
            <a:ext cx="7189800" cy="2261100"/>
          </a:xfrm>
          <a:prstGeom prst="rect">
            <a:avLst/>
          </a:prstGeom>
        </p:spPr>
        <p:txBody>
          <a:bodyPr anchorCtr="0" anchor="t" bIns="76025" lIns="76025" spcFirstLastPara="1" rIns="76025" wrap="square" tIns="76025">
            <a:noAutofit/>
          </a:bodyPr>
          <a:lstStyle/>
          <a:p>
            <a:pPr indent="0" lvl="0" marL="0" rtl="0" algn="l">
              <a:spcBef>
                <a:spcPts val="0"/>
              </a:spcBef>
              <a:spcAft>
                <a:spcPts val="0"/>
              </a:spcAft>
              <a:buNone/>
            </a:pPr>
            <a:r>
              <a:rPr lang="en-GB"/>
              <a:t>A few years after its launch, DOAJ created a membership model, where institutions and publishers could make financial contributions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Today, DOAJ is collectively funded by the community - libraries, publishers, funders, consortia.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g1f51ac54836_0_35"/>
          <p:cNvPicPr preferRelativeResize="0"/>
          <p:nvPr/>
        </p:nvPicPr>
        <p:blipFill>
          <a:blip r:embed="rId3">
            <a:alphaModFix/>
          </a:blip>
          <a:stretch>
            <a:fillRect/>
          </a:stretch>
        </p:blipFill>
        <p:spPr>
          <a:xfrm>
            <a:off x="615025" y="949300"/>
            <a:ext cx="7603149" cy="1117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1f51ac54836_0_75"/>
          <p:cNvSpPr txBox="1"/>
          <p:nvPr>
            <p:ph idx="1" type="body"/>
          </p:nvPr>
        </p:nvSpPr>
        <p:spPr>
          <a:xfrm>
            <a:off x="6009800" y="2572750"/>
            <a:ext cx="2985300" cy="1580400"/>
          </a:xfrm>
          <a:prstGeom prst="rect">
            <a:avLst/>
          </a:prstGeom>
        </p:spPr>
        <p:txBody>
          <a:bodyPr anchorCtr="0" anchor="t" bIns="76025" lIns="76025" spcFirstLastPara="1" rIns="76025" wrap="square" tIns="76025">
            <a:noAutofit/>
          </a:bodyPr>
          <a:lstStyle/>
          <a:p>
            <a:pPr indent="0" lvl="0" marL="0" rtl="0" algn="l">
              <a:spcBef>
                <a:spcPts val="0"/>
              </a:spcBef>
              <a:spcAft>
                <a:spcPts val="0"/>
              </a:spcAft>
              <a:buNone/>
            </a:pPr>
            <a:r>
              <a:rPr lang="en-GB" sz="4100"/>
              <a:t>Solution</a:t>
            </a:r>
            <a:endParaRPr sz="4100"/>
          </a:p>
        </p:txBody>
      </p:sp>
      <p:pic>
        <p:nvPicPr>
          <p:cNvPr id="233" name="Google Shape;233;g1f51ac54836_0_75"/>
          <p:cNvPicPr preferRelativeResize="0"/>
          <p:nvPr/>
        </p:nvPicPr>
        <p:blipFill>
          <a:blip r:embed="rId3">
            <a:alphaModFix/>
          </a:blip>
          <a:stretch>
            <a:fillRect/>
          </a:stretch>
        </p:blipFill>
        <p:spPr>
          <a:xfrm>
            <a:off x="820750" y="1584700"/>
            <a:ext cx="7267200" cy="1068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g1f51ac54836_0_87"/>
          <p:cNvPicPr preferRelativeResize="0"/>
          <p:nvPr/>
        </p:nvPicPr>
        <p:blipFill>
          <a:blip r:embed="rId3">
            <a:alphaModFix/>
          </a:blip>
          <a:stretch>
            <a:fillRect/>
          </a:stretch>
        </p:blipFill>
        <p:spPr>
          <a:xfrm>
            <a:off x="8497625" y="1600538"/>
            <a:ext cx="512500" cy="512500"/>
          </a:xfrm>
          <a:prstGeom prst="rect">
            <a:avLst/>
          </a:prstGeom>
          <a:noFill/>
          <a:ln>
            <a:noFill/>
          </a:ln>
        </p:spPr>
      </p:pic>
      <p:pic>
        <p:nvPicPr>
          <p:cNvPr id="239" name="Google Shape;239;g1f51ac54836_0_87"/>
          <p:cNvPicPr preferRelativeResize="0"/>
          <p:nvPr/>
        </p:nvPicPr>
        <p:blipFill>
          <a:blip r:embed="rId4">
            <a:alphaModFix/>
          </a:blip>
          <a:stretch>
            <a:fillRect/>
          </a:stretch>
        </p:blipFill>
        <p:spPr>
          <a:xfrm>
            <a:off x="5944200" y="2756277"/>
            <a:ext cx="512524" cy="512545"/>
          </a:xfrm>
          <a:prstGeom prst="rect">
            <a:avLst/>
          </a:prstGeom>
          <a:noFill/>
          <a:ln>
            <a:noFill/>
          </a:ln>
        </p:spPr>
      </p:pic>
      <p:pic>
        <p:nvPicPr>
          <p:cNvPr id="240" name="Google Shape;240;g1f51ac54836_0_87"/>
          <p:cNvPicPr preferRelativeResize="0"/>
          <p:nvPr/>
        </p:nvPicPr>
        <p:blipFill>
          <a:blip r:embed="rId5">
            <a:alphaModFix/>
          </a:blip>
          <a:stretch>
            <a:fillRect/>
          </a:stretch>
        </p:blipFill>
        <p:spPr>
          <a:xfrm>
            <a:off x="5937013" y="591613"/>
            <a:ext cx="512500" cy="512500"/>
          </a:xfrm>
          <a:prstGeom prst="rect">
            <a:avLst/>
          </a:prstGeom>
          <a:noFill/>
          <a:ln>
            <a:noFill/>
          </a:ln>
        </p:spPr>
      </p:pic>
      <p:pic>
        <p:nvPicPr>
          <p:cNvPr id="241" name="Google Shape;241;g1f51ac54836_0_87"/>
          <p:cNvPicPr preferRelativeResize="0"/>
          <p:nvPr/>
        </p:nvPicPr>
        <p:blipFill>
          <a:blip r:embed="rId6">
            <a:alphaModFix/>
          </a:blip>
          <a:stretch>
            <a:fillRect/>
          </a:stretch>
        </p:blipFill>
        <p:spPr>
          <a:xfrm>
            <a:off x="8590388" y="3912000"/>
            <a:ext cx="512524" cy="512524"/>
          </a:xfrm>
          <a:prstGeom prst="rect">
            <a:avLst/>
          </a:prstGeom>
          <a:noFill/>
          <a:ln>
            <a:noFill/>
          </a:ln>
        </p:spPr>
      </p:pic>
      <p:pic>
        <p:nvPicPr>
          <p:cNvPr id="242" name="Google Shape;242;g1f51ac54836_0_87"/>
          <p:cNvPicPr preferRelativeResize="0"/>
          <p:nvPr/>
        </p:nvPicPr>
        <p:blipFill>
          <a:blip r:embed="rId7">
            <a:alphaModFix/>
          </a:blip>
          <a:stretch>
            <a:fillRect/>
          </a:stretch>
        </p:blipFill>
        <p:spPr>
          <a:xfrm>
            <a:off x="4057988" y="1600563"/>
            <a:ext cx="512524" cy="512524"/>
          </a:xfrm>
          <a:prstGeom prst="rect">
            <a:avLst/>
          </a:prstGeom>
          <a:noFill/>
          <a:ln>
            <a:noFill/>
          </a:ln>
        </p:spPr>
      </p:pic>
      <p:pic>
        <p:nvPicPr>
          <p:cNvPr id="243" name="Google Shape;243;g1f51ac54836_0_87"/>
          <p:cNvPicPr preferRelativeResize="0"/>
          <p:nvPr/>
        </p:nvPicPr>
        <p:blipFill>
          <a:blip r:embed="rId8">
            <a:alphaModFix/>
          </a:blip>
          <a:stretch>
            <a:fillRect/>
          </a:stretch>
        </p:blipFill>
        <p:spPr>
          <a:xfrm>
            <a:off x="3724363" y="2756298"/>
            <a:ext cx="512524" cy="512524"/>
          </a:xfrm>
          <a:prstGeom prst="rect">
            <a:avLst/>
          </a:prstGeom>
          <a:noFill/>
          <a:ln>
            <a:noFill/>
          </a:ln>
        </p:spPr>
      </p:pic>
      <p:pic>
        <p:nvPicPr>
          <p:cNvPr id="244" name="Google Shape;244;g1f51ac54836_0_87"/>
          <p:cNvPicPr preferRelativeResize="0"/>
          <p:nvPr/>
        </p:nvPicPr>
        <p:blipFill>
          <a:blip r:embed="rId9">
            <a:alphaModFix/>
          </a:blip>
          <a:stretch>
            <a:fillRect/>
          </a:stretch>
        </p:blipFill>
        <p:spPr>
          <a:xfrm>
            <a:off x="4272138" y="591613"/>
            <a:ext cx="512500" cy="512500"/>
          </a:xfrm>
          <a:prstGeom prst="rect">
            <a:avLst/>
          </a:prstGeom>
          <a:noFill/>
          <a:ln>
            <a:noFill/>
          </a:ln>
        </p:spPr>
      </p:pic>
      <p:pic>
        <p:nvPicPr>
          <p:cNvPr id="245" name="Google Shape;245;g1f51ac54836_0_87"/>
          <p:cNvPicPr preferRelativeResize="0"/>
          <p:nvPr/>
        </p:nvPicPr>
        <p:blipFill>
          <a:blip r:embed="rId10">
            <a:alphaModFix/>
          </a:blip>
          <a:stretch>
            <a:fillRect/>
          </a:stretch>
        </p:blipFill>
        <p:spPr>
          <a:xfrm>
            <a:off x="3545525" y="3912025"/>
            <a:ext cx="512475" cy="512475"/>
          </a:xfrm>
          <a:prstGeom prst="rect">
            <a:avLst/>
          </a:prstGeom>
          <a:noFill/>
          <a:ln>
            <a:noFill/>
          </a:ln>
        </p:spPr>
      </p:pic>
      <p:pic>
        <p:nvPicPr>
          <p:cNvPr id="246" name="Google Shape;246;g1f51ac54836_0_87"/>
          <p:cNvPicPr preferRelativeResize="0"/>
          <p:nvPr/>
        </p:nvPicPr>
        <p:blipFill>
          <a:blip r:embed="rId11">
            <a:alphaModFix/>
          </a:blip>
          <a:stretch>
            <a:fillRect/>
          </a:stretch>
        </p:blipFill>
        <p:spPr>
          <a:xfrm>
            <a:off x="5389225" y="2756300"/>
            <a:ext cx="512524" cy="512524"/>
          </a:xfrm>
          <a:prstGeom prst="rect">
            <a:avLst/>
          </a:prstGeom>
          <a:noFill/>
          <a:ln>
            <a:noFill/>
          </a:ln>
        </p:spPr>
      </p:pic>
      <p:pic>
        <p:nvPicPr>
          <p:cNvPr id="247" name="Google Shape;247;g1f51ac54836_0_87"/>
          <p:cNvPicPr preferRelativeResize="0"/>
          <p:nvPr/>
        </p:nvPicPr>
        <p:blipFill>
          <a:blip r:embed="rId12">
            <a:alphaModFix/>
          </a:blip>
          <a:stretch>
            <a:fillRect/>
          </a:stretch>
        </p:blipFill>
        <p:spPr>
          <a:xfrm>
            <a:off x="4834275" y="2756310"/>
            <a:ext cx="512500" cy="512500"/>
          </a:xfrm>
          <a:prstGeom prst="rect">
            <a:avLst/>
          </a:prstGeom>
          <a:noFill/>
          <a:ln>
            <a:noFill/>
          </a:ln>
        </p:spPr>
      </p:pic>
      <p:pic>
        <p:nvPicPr>
          <p:cNvPr id="248" name="Google Shape;248;g1f51ac54836_0_87"/>
          <p:cNvPicPr preferRelativeResize="0"/>
          <p:nvPr/>
        </p:nvPicPr>
        <p:blipFill>
          <a:blip r:embed="rId13">
            <a:alphaModFix/>
          </a:blip>
          <a:stretch>
            <a:fillRect/>
          </a:stretch>
        </p:blipFill>
        <p:spPr>
          <a:xfrm>
            <a:off x="4279313" y="2756298"/>
            <a:ext cx="512524" cy="512524"/>
          </a:xfrm>
          <a:prstGeom prst="rect">
            <a:avLst/>
          </a:prstGeom>
          <a:noFill/>
          <a:ln>
            <a:noFill/>
          </a:ln>
        </p:spPr>
      </p:pic>
      <p:pic>
        <p:nvPicPr>
          <p:cNvPr id="249" name="Google Shape;249;g1f51ac54836_0_87"/>
          <p:cNvPicPr preferRelativeResize="0"/>
          <p:nvPr/>
        </p:nvPicPr>
        <p:blipFill>
          <a:blip r:embed="rId14">
            <a:alphaModFix/>
          </a:blip>
          <a:stretch>
            <a:fillRect/>
          </a:stretch>
        </p:blipFill>
        <p:spPr>
          <a:xfrm>
            <a:off x="5382038" y="591600"/>
            <a:ext cx="512524" cy="512524"/>
          </a:xfrm>
          <a:prstGeom prst="rect">
            <a:avLst/>
          </a:prstGeom>
          <a:noFill/>
          <a:ln>
            <a:noFill/>
          </a:ln>
        </p:spPr>
      </p:pic>
      <p:pic>
        <p:nvPicPr>
          <p:cNvPr id="250" name="Google Shape;250;g1f51ac54836_0_87"/>
          <p:cNvPicPr preferRelativeResize="0"/>
          <p:nvPr/>
        </p:nvPicPr>
        <p:blipFill>
          <a:blip r:embed="rId15">
            <a:alphaModFix/>
          </a:blip>
          <a:stretch>
            <a:fillRect/>
          </a:stretch>
        </p:blipFill>
        <p:spPr>
          <a:xfrm>
            <a:off x="104125" y="1600550"/>
            <a:ext cx="512524" cy="512524"/>
          </a:xfrm>
          <a:prstGeom prst="rect">
            <a:avLst/>
          </a:prstGeom>
          <a:noFill/>
          <a:ln>
            <a:noFill/>
          </a:ln>
        </p:spPr>
      </p:pic>
      <p:pic>
        <p:nvPicPr>
          <p:cNvPr id="251" name="Google Shape;251;g1f51ac54836_0_87"/>
          <p:cNvPicPr preferRelativeResize="0"/>
          <p:nvPr/>
        </p:nvPicPr>
        <p:blipFill>
          <a:blip r:embed="rId16">
            <a:alphaModFix/>
          </a:blip>
          <a:stretch>
            <a:fillRect/>
          </a:stretch>
        </p:blipFill>
        <p:spPr>
          <a:xfrm>
            <a:off x="8029863" y="3912025"/>
            <a:ext cx="512475" cy="512475"/>
          </a:xfrm>
          <a:prstGeom prst="rect">
            <a:avLst/>
          </a:prstGeom>
          <a:noFill/>
          <a:ln>
            <a:noFill/>
          </a:ln>
        </p:spPr>
      </p:pic>
      <p:pic>
        <p:nvPicPr>
          <p:cNvPr id="252" name="Google Shape;252;g1f51ac54836_0_87"/>
          <p:cNvPicPr preferRelativeResize="0"/>
          <p:nvPr/>
        </p:nvPicPr>
        <p:blipFill>
          <a:blip r:embed="rId17">
            <a:alphaModFix/>
          </a:blip>
          <a:stretch>
            <a:fillRect/>
          </a:stretch>
        </p:blipFill>
        <p:spPr>
          <a:xfrm>
            <a:off x="2900313" y="591600"/>
            <a:ext cx="512524" cy="512524"/>
          </a:xfrm>
          <a:prstGeom prst="rect">
            <a:avLst/>
          </a:prstGeom>
          <a:noFill/>
          <a:ln>
            <a:noFill/>
          </a:ln>
        </p:spPr>
      </p:pic>
      <p:pic>
        <p:nvPicPr>
          <p:cNvPr id="253" name="Google Shape;253;g1f51ac54836_0_87"/>
          <p:cNvPicPr preferRelativeResize="0"/>
          <p:nvPr/>
        </p:nvPicPr>
        <p:blipFill>
          <a:blip r:embed="rId18">
            <a:alphaModFix/>
          </a:blip>
          <a:stretch>
            <a:fillRect/>
          </a:stretch>
        </p:blipFill>
        <p:spPr>
          <a:xfrm>
            <a:off x="659075" y="3912000"/>
            <a:ext cx="512524" cy="512524"/>
          </a:xfrm>
          <a:prstGeom prst="rect">
            <a:avLst/>
          </a:prstGeom>
          <a:noFill/>
          <a:ln>
            <a:noFill/>
          </a:ln>
        </p:spPr>
      </p:pic>
      <p:pic>
        <p:nvPicPr>
          <p:cNvPr id="254" name="Google Shape;254;g1f51ac54836_0_87"/>
          <p:cNvPicPr preferRelativeResize="0"/>
          <p:nvPr/>
        </p:nvPicPr>
        <p:blipFill>
          <a:blip r:embed="rId19">
            <a:alphaModFix/>
          </a:blip>
          <a:stretch>
            <a:fillRect/>
          </a:stretch>
        </p:blipFill>
        <p:spPr>
          <a:xfrm>
            <a:off x="659075" y="2756289"/>
            <a:ext cx="512524" cy="512545"/>
          </a:xfrm>
          <a:prstGeom prst="rect">
            <a:avLst/>
          </a:prstGeom>
          <a:noFill/>
          <a:ln>
            <a:noFill/>
          </a:ln>
        </p:spPr>
      </p:pic>
      <p:pic>
        <p:nvPicPr>
          <p:cNvPr id="255" name="Google Shape;255;g1f51ac54836_0_87"/>
          <p:cNvPicPr preferRelativeResize="0"/>
          <p:nvPr/>
        </p:nvPicPr>
        <p:blipFill>
          <a:blip r:embed="rId20">
            <a:alphaModFix/>
          </a:blip>
          <a:stretch>
            <a:fillRect/>
          </a:stretch>
        </p:blipFill>
        <p:spPr>
          <a:xfrm>
            <a:off x="659075" y="1600550"/>
            <a:ext cx="512524" cy="512524"/>
          </a:xfrm>
          <a:prstGeom prst="rect">
            <a:avLst/>
          </a:prstGeom>
          <a:noFill/>
          <a:ln>
            <a:noFill/>
          </a:ln>
        </p:spPr>
      </p:pic>
      <p:pic>
        <p:nvPicPr>
          <p:cNvPr id="256" name="Google Shape;256;g1f51ac54836_0_87"/>
          <p:cNvPicPr preferRelativeResize="0"/>
          <p:nvPr/>
        </p:nvPicPr>
        <p:blipFill>
          <a:blip r:embed="rId21">
            <a:alphaModFix/>
          </a:blip>
          <a:stretch>
            <a:fillRect/>
          </a:stretch>
        </p:blipFill>
        <p:spPr>
          <a:xfrm>
            <a:off x="7387725" y="1600550"/>
            <a:ext cx="512500" cy="512500"/>
          </a:xfrm>
          <a:prstGeom prst="rect">
            <a:avLst/>
          </a:prstGeom>
          <a:noFill/>
          <a:ln>
            <a:noFill/>
          </a:ln>
        </p:spPr>
      </p:pic>
      <p:pic>
        <p:nvPicPr>
          <p:cNvPr id="257" name="Google Shape;257;g1f51ac54836_0_87"/>
          <p:cNvPicPr preferRelativeResize="0"/>
          <p:nvPr/>
        </p:nvPicPr>
        <p:blipFill>
          <a:blip r:embed="rId22">
            <a:alphaModFix/>
          </a:blip>
          <a:stretch>
            <a:fillRect/>
          </a:stretch>
        </p:blipFill>
        <p:spPr>
          <a:xfrm>
            <a:off x="1768975" y="1600561"/>
            <a:ext cx="512524" cy="512501"/>
          </a:xfrm>
          <a:prstGeom prst="rect">
            <a:avLst/>
          </a:prstGeom>
          <a:noFill/>
          <a:ln>
            <a:noFill/>
          </a:ln>
        </p:spPr>
      </p:pic>
      <p:pic>
        <p:nvPicPr>
          <p:cNvPr id="258" name="Google Shape;258;g1f51ac54836_0_87"/>
          <p:cNvPicPr preferRelativeResize="0"/>
          <p:nvPr/>
        </p:nvPicPr>
        <p:blipFill>
          <a:blip r:embed="rId23">
            <a:alphaModFix/>
          </a:blip>
          <a:stretch>
            <a:fillRect/>
          </a:stretch>
        </p:blipFill>
        <p:spPr>
          <a:xfrm>
            <a:off x="1780175" y="3912000"/>
            <a:ext cx="512524" cy="512524"/>
          </a:xfrm>
          <a:prstGeom prst="rect">
            <a:avLst/>
          </a:prstGeom>
          <a:noFill/>
          <a:ln>
            <a:noFill/>
          </a:ln>
        </p:spPr>
      </p:pic>
      <p:pic>
        <p:nvPicPr>
          <p:cNvPr id="259" name="Google Shape;259;g1f51ac54836_0_87"/>
          <p:cNvPicPr preferRelativeResize="0"/>
          <p:nvPr/>
        </p:nvPicPr>
        <p:blipFill>
          <a:blip r:embed="rId24">
            <a:alphaModFix/>
          </a:blip>
          <a:stretch>
            <a:fillRect/>
          </a:stretch>
        </p:blipFill>
        <p:spPr>
          <a:xfrm>
            <a:off x="6832775" y="1600562"/>
            <a:ext cx="512500" cy="512500"/>
          </a:xfrm>
          <a:prstGeom prst="rect">
            <a:avLst/>
          </a:prstGeom>
          <a:noFill/>
          <a:ln>
            <a:noFill/>
          </a:ln>
        </p:spPr>
      </p:pic>
      <p:pic>
        <p:nvPicPr>
          <p:cNvPr id="260" name="Google Shape;260;g1f51ac54836_0_87"/>
          <p:cNvPicPr preferRelativeResize="0"/>
          <p:nvPr/>
        </p:nvPicPr>
        <p:blipFill>
          <a:blip r:embed="rId25">
            <a:alphaModFix/>
          </a:blip>
          <a:stretch>
            <a:fillRect/>
          </a:stretch>
        </p:blipFill>
        <p:spPr>
          <a:xfrm>
            <a:off x="1790413" y="591600"/>
            <a:ext cx="512524" cy="512524"/>
          </a:xfrm>
          <a:prstGeom prst="rect">
            <a:avLst/>
          </a:prstGeom>
          <a:noFill/>
          <a:ln>
            <a:noFill/>
          </a:ln>
        </p:spPr>
      </p:pic>
      <p:pic>
        <p:nvPicPr>
          <p:cNvPr id="261" name="Google Shape;261;g1f51ac54836_0_87"/>
          <p:cNvPicPr preferRelativeResize="0"/>
          <p:nvPr/>
        </p:nvPicPr>
        <p:blipFill>
          <a:blip r:embed="rId26">
            <a:alphaModFix/>
          </a:blip>
          <a:stretch>
            <a:fillRect/>
          </a:stretch>
        </p:blipFill>
        <p:spPr>
          <a:xfrm>
            <a:off x="7942675" y="1600575"/>
            <a:ext cx="512500" cy="512500"/>
          </a:xfrm>
          <a:prstGeom prst="rect">
            <a:avLst/>
          </a:prstGeom>
          <a:noFill/>
          <a:ln>
            <a:noFill/>
          </a:ln>
        </p:spPr>
      </p:pic>
      <p:pic>
        <p:nvPicPr>
          <p:cNvPr id="262" name="Google Shape;262;g1f51ac54836_0_87"/>
          <p:cNvPicPr preferRelativeResize="0"/>
          <p:nvPr/>
        </p:nvPicPr>
        <p:blipFill>
          <a:blip r:embed="rId27">
            <a:alphaModFix/>
          </a:blip>
          <a:stretch>
            <a:fillRect/>
          </a:stretch>
        </p:blipFill>
        <p:spPr>
          <a:xfrm>
            <a:off x="2323925" y="1600538"/>
            <a:ext cx="512524" cy="512549"/>
          </a:xfrm>
          <a:prstGeom prst="rect">
            <a:avLst/>
          </a:prstGeom>
          <a:noFill/>
          <a:ln>
            <a:noFill/>
          </a:ln>
        </p:spPr>
      </p:pic>
      <p:pic>
        <p:nvPicPr>
          <p:cNvPr id="263" name="Google Shape;263;g1f51ac54836_0_87"/>
          <p:cNvPicPr preferRelativeResize="0"/>
          <p:nvPr/>
        </p:nvPicPr>
        <p:blipFill>
          <a:blip r:embed="rId28">
            <a:alphaModFix/>
          </a:blip>
          <a:stretch>
            <a:fillRect/>
          </a:stretch>
        </p:blipFill>
        <p:spPr>
          <a:xfrm>
            <a:off x="7469285" y="3912000"/>
            <a:ext cx="512524" cy="512524"/>
          </a:xfrm>
          <a:prstGeom prst="rect">
            <a:avLst/>
          </a:prstGeom>
          <a:noFill/>
          <a:ln>
            <a:noFill/>
          </a:ln>
        </p:spPr>
      </p:pic>
      <p:pic>
        <p:nvPicPr>
          <p:cNvPr id="264" name="Google Shape;264;g1f51ac54836_0_87"/>
          <p:cNvPicPr preferRelativeResize="0"/>
          <p:nvPr/>
        </p:nvPicPr>
        <p:blipFill>
          <a:blip r:embed="rId29">
            <a:alphaModFix/>
          </a:blip>
          <a:stretch>
            <a:fillRect/>
          </a:stretch>
        </p:blipFill>
        <p:spPr>
          <a:xfrm>
            <a:off x="1235462" y="591600"/>
            <a:ext cx="512524" cy="512524"/>
          </a:xfrm>
          <a:prstGeom prst="rect">
            <a:avLst/>
          </a:prstGeom>
          <a:noFill/>
          <a:ln>
            <a:noFill/>
          </a:ln>
        </p:spPr>
      </p:pic>
      <p:pic>
        <p:nvPicPr>
          <p:cNvPr id="265" name="Google Shape;265;g1f51ac54836_0_87"/>
          <p:cNvPicPr preferRelativeResize="0"/>
          <p:nvPr/>
        </p:nvPicPr>
        <p:blipFill>
          <a:blip r:embed="rId30">
            <a:alphaModFix/>
          </a:blip>
          <a:stretch>
            <a:fillRect/>
          </a:stretch>
        </p:blipFill>
        <p:spPr>
          <a:xfrm>
            <a:off x="2323925" y="2756300"/>
            <a:ext cx="512524" cy="512524"/>
          </a:xfrm>
          <a:prstGeom prst="rect">
            <a:avLst/>
          </a:prstGeom>
          <a:noFill/>
          <a:ln>
            <a:noFill/>
          </a:ln>
        </p:spPr>
      </p:pic>
      <p:pic>
        <p:nvPicPr>
          <p:cNvPr id="266" name="Google Shape;266;g1f51ac54836_0_87"/>
          <p:cNvPicPr preferRelativeResize="0"/>
          <p:nvPr/>
        </p:nvPicPr>
        <p:blipFill>
          <a:blip r:embed="rId31">
            <a:alphaModFix/>
          </a:blip>
          <a:stretch>
            <a:fillRect/>
          </a:stretch>
        </p:blipFill>
        <p:spPr>
          <a:xfrm>
            <a:off x="3433825" y="1600561"/>
            <a:ext cx="512524" cy="512502"/>
          </a:xfrm>
          <a:prstGeom prst="rect">
            <a:avLst/>
          </a:prstGeom>
          <a:noFill/>
          <a:ln>
            <a:noFill/>
          </a:ln>
        </p:spPr>
      </p:pic>
      <p:pic>
        <p:nvPicPr>
          <p:cNvPr id="267" name="Google Shape;267;g1f51ac54836_0_87"/>
          <p:cNvPicPr preferRelativeResize="0"/>
          <p:nvPr/>
        </p:nvPicPr>
        <p:blipFill>
          <a:blip r:embed="rId32">
            <a:alphaModFix/>
          </a:blip>
          <a:stretch>
            <a:fillRect/>
          </a:stretch>
        </p:blipFill>
        <p:spPr>
          <a:xfrm>
            <a:off x="2901263" y="3912013"/>
            <a:ext cx="512500" cy="512500"/>
          </a:xfrm>
          <a:prstGeom prst="rect">
            <a:avLst/>
          </a:prstGeom>
          <a:noFill/>
          <a:ln>
            <a:noFill/>
          </a:ln>
        </p:spPr>
      </p:pic>
      <p:pic>
        <p:nvPicPr>
          <p:cNvPr id="268" name="Google Shape;268;g1f51ac54836_0_87"/>
          <p:cNvPicPr preferRelativeResize="0"/>
          <p:nvPr/>
        </p:nvPicPr>
        <p:blipFill>
          <a:blip r:embed="rId33">
            <a:alphaModFix/>
          </a:blip>
          <a:stretch>
            <a:fillRect/>
          </a:stretch>
        </p:blipFill>
        <p:spPr>
          <a:xfrm>
            <a:off x="680513" y="591600"/>
            <a:ext cx="512524" cy="512524"/>
          </a:xfrm>
          <a:prstGeom prst="rect">
            <a:avLst/>
          </a:prstGeom>
          <a:noFill/>
          <a:ln>
            <a:noFill/>
          </a:ln>
        </p:spPr>
      </p:pic>
      <p:pic>
        <p:nvPicPr>
          <p:cNvPr id="269" name="Google Shape;269;g1f51ac54836_0_87"/>
          <p:cNvPicPr preferRelativeResize="0"/>
          <p:nvPr/>
        </p:nvPicPr>
        <p:blipFill>
          <a:blip r:embed="rId34">
            <a:alphaModFix/>
          </a:blip>
          <a:stretch>
            <a:fillRect/>
          </a:stretch>
        </p:blipFill>
        <p:spPr>
          <a:xfrm>
            <a:off x="4827088" y="591613"/>
            <a:ext cx="512500" cy="512500"/>
          </a:xfrm>
          <a:prstGeom prst="rect">
            <a:avLst/>
          </a:prstGeom>
          <a:noFill/>
          <a:ln>
            <a:noFill/>
          </a:ln>
        </p:spPr>
      </p:pic>
      <p:pic>
        <p:nvPicPr>
          <p:cNvPr id="270" name="Google Shape;270;g1f51ac54836_0_87"/>
          <p:cNvPicPr preferRelativeResize="0"/>
          <p:nvPr/>
        </p:nvPicPr>
        <p:blipFill>
          <a:blip r:embed="rId35">
            <a:alphaModFix/>
          </a:blip>
          <a:stretch>
            <a:fillRect/>
          </a:stretch>
        </p:blipFill>
        <p:spPr>
          <a:xfrm>
            <a:off x="104125" y="3912000"/>
            <a:ext cx="512524" cy="512524"/>
          </a:xfrm>
          <a:prstGeom prst="rect">
            <a:avLst/>
          </a:prstGeom>
          <a:noFill/>
          <a:ln>
            <a:noFill/>
          </a:ln>
        </p:spPr>
      </p:pic>
      <p:pic>
        <p:nvPicPr>
          <p:cNvPr id="271" name="Google Shape;271;g1f51ac54836_0_87"/>
          <p:cNvPicPr preferRelativeResize="0"/>
          <p:nvPr/>
        </p:nvPicPr>
        <p:blipFill>
          <a:blip r:embed="rId36">
            <a:alphaModFix/>
          </a:blip>
          <a:stretch>
            <a:fillRect/>
          </a:stretch>
        </p:blipFill>
        <p:spPr>
          <a:xfrm>
            <a:off x="1219625" y="3912000"/>
            <a:ext cx="512524" cy="512524"/>
          </a:xfrm>
          <a:prstGeom prst="rect">
            <a:avLst/>
          </a:prstGeom>
          <a:noFill/>
          <a:ln>
            <a:noFill/>
          </a:ln>
        </p:spPr>
      </p:pic>
      <p:pic>
        <p:nvPicPr>
          <p:cNvPr id="272" name="Google Shape;272;g1f51ac54836_0_87"/>
          <p:cNvPicPr preferRelativeResize="0"/>
          <p:nvPr/>
        </p:nvPicPr>
        <p:blipFill>
          <a:blip r:embed="rId37">
            <a:alphaModFix/>
          </a:blip>
          <a:stretch>
            <a:fillRect/>
          </a:stretch>
        </p:blipFill>
        <p:spPr>
          <a:xfrm>
            <a:off x="4612951" y="1600575"/>
            <a:ext cx="512500" cy="512500"/>
          </a:xfrm>
          <a:prstGeom prst="rect">
            <a:avLst/>
          </a:prstGeom>
          <a:noFill/>
          <a:ln>
            <a:noFill/>
          </a:ln>
        </p:spPr>
      </p:pic>
      <p:pic>
        <p:nvPicPr>
          <p:cNvPr id="273" name="Google Shape;273;g1f51ac54836_0_87"/>
          <p:cNvPicPr preferRelativeResize="0"/>
          <p:nvPr/>
        </p:nvPicPr>
        <p:blipFill>
          <a:blip r:embed="rId38">
            <a:alphaModFix/>
          </a:blip>
          <a:stretch>
            <a:fillRect/>
          </a:stretch>
        </p:blipFill>
        <p:spPr>
          <a:xfrm>
            <a:off x="2345362" y="591600"/>
            <a:ext cx="512524" cy="512524"/>
          </a:xfrm>
          <a:prstGeom prst="rect">
            <a:avLst/>
          </a:prstGeom>
          <a:noFill/>
          <a:ln>
            <a:noFill/>
          </a:ln>
        </p:spPr>
      </p:pic>
      <p:pic>
        <p:nvPicPr>
          <p:cNvPr id="274" name="Google Shape;274;g1f51ac54836_0_87"/>
          <p:cNvPicPr preferRelativeResize="0"/>
          <p:nvPr/>
        </p:nvPicPr>
        <p:blipFill>
          <a:blip r:embed="rId39">
            <a:alphaModFix/>
          </a:blip>
          <a:stretch>
            <a:fillRect/>
          </a:stretch>
        </p:blipFill>
        <p:spPr>
          <a:xfrm>
            <a:off x="2340723" y="3912000"/>
            <a:ext cx="512524" cy="512524"/>
          </a:xfrm>
          <a:prstGeom prst="rect">
            <a:avLst/>
          </a:prstGeom>
          <a:noFill/>
          <a:ln>
            <a:noFill/>
          </a:ln>
        </p:spPr>
      </p:pic>
      <p:pic>
        <p:nvPicPr>
          <p:cNvPr id="275" name="Google Shape;275;g1f51ac54836_0_87"/>
          <p:cNvPicPr preferRelativeResize="0"/>
          <p:nvPr/>
        </p:nvPicPr>
        <p:blipFill>
          <a:blip r:embed="rId35">
            <a:alphaModFix/>
          </a:blip>
          <a:stretch>
            <a:fillRect/>
          </a:stretch>
        </p:blipFill>
        <p:spPr>
          <a:xfrm>
            <a:off x="4106075" y="3912025"/>
            <a:ext cx="512475" cy="512475"/>
          </a:xfrm>
          <a:prstGeom prst="rect">
            <a:avLst/>
          </a:prstGeom>
          <a:noFill/>
          <a:ln>
            <a:noFill/>
          </a:ln>
        </p:spPr>
      </p:pic>
      <p:pic>
        <p:nvPicPr>
          <p:cNvPr id="276" name="Google Shape;276;g1f51ac54836_0_87"/>
          <p:cNvPicPr preferRelativeResize="0"/>
          <p:nvPr/>
        </p:nvPicPr>
        <p:blipFill>
          <a:blip r:embed="rId18">
            <a:alphaModFix/>
          </a:blip>
          <a:stretch>
            <a:fillRect/>
          </a:stretch>
        </p:blipFill>
        <p:spPr>
          <a:xfrm>
            <a:off x="4666600" y="3912015"/>
            <a:ext cx="512475" cy="512496"/>
          </a:xfrm>
          <a:prstGeom prst="rect">
            <a:avLst/>
          </a:prstGeom>
          <a:noFill/>
          <a:ln>
            <a:noFill/>
          </a:ln>
        </p:spPr>
      </p:pic>
      <p:pic>
        <p:nvPicPr>
          <p:cNvPr id="277" name="Google Shape;277;g1f51ac54836_0_87"/>
          <p:cNvPicPr preferRelativeResize="0"/>
          <p:nvPr/>
        </p:nvPicPr>
        <p:blipFill>
          <a:blip r:embed="rId40">
            <a:alphaModFix/>
          </a:blip>
          <a:stretch>
            <a:fillRect/>
          </a:stretch>
        </p:blipFill>
        <p:spPr>
          <a:xfrm>
            <a:off x="6348238" y="3912025"/>
            <a:ext cx="512475" cy="512475"/>
          </a:xfrm>
          <a:prstGeom prst="rect">
            <a:avLst/>
          </a:prstGeom>
          <a:noFill/>
          <a:ln>
            <a:noFill/>
          </a:ln>
        </p:spPr>
      </p:pic>
      <p:pic>
        <p:nvPicPr>
          <p:cNvPr id="278" name="Google Shape;278;g1f51ac54836_0_87"/>
          <p:cNvPicPr preferRelativeResize="0"/>
          <p:nvPr/>
        </p:nvPicPr>
        <p:blipFill>
          <a:blip r:embed="rId41">
            <a:alphaModFix/>
          </a:blip>
          <a:stretch>
            <a:fillRect/>
          </a:stretch>
        </p:blipFill>
        <p:spPr>
          <a:xfrm>
            <a:off x="125563" y="591600"/>
            <a:ext cx="512524" cy="512524"/>
          </a:xfrm>
          <a:prstGeom prst="rect">
            <a:avLst/>
          </a:prstGeom>
          <a:noFill/>
          <a:ln>
            <a:noFill/>
          </a:ln>
        </p:spPr>
      </p:pic>
      <p:pic>
        <p:nvPicPr>
          <p:cNvPr id="279" name="Google Shape;279;g1f51ac54836_0_87"/>
          <p:cNvPicPr preferRelativeResize="0"/>
          <p:nvPr/>
        </p:nvPicPr>
        <p:blipFill>
          <a:blip r:embed="rId38">
            <a:alphaModFix/>
          </a:blip>
          <a:stretch>
            <a:fillRect/>
          </a:stretch>
        </p:blipFill>
        <p:spPr>
          <a:xfrm>
            <a:off x="3455262" y="591600"/>
            <a:ext cx="512524" cy="512524"/>
          </a:xfrm>
          <a:prstGeom prst="rect">
            <a:avLst/>
          </a:prstGeom>
          <a:noFill/>
          <a:ln>
            <a:noFill/>
          </a:ln>
        </p:spPr>
      </p:pic>
      <p:pic>
        <p:nvPicPr>
          <p:cNvPr id="280" name="Google Shape;280;g1f51ac54836_0_87"/>
          <p:cNvPicPr preferRelativeResize="0"/>
          <p:nvPr/>
        </p:nvPicPr>
        <p:blipFill>
          <a:blip r:embed="rId42">
            <a:alphaModFix/>
          </a:blip>
          <a:stretch>
            <a:fillRect/>
          </a:stretch>
        </p:blipFill>
        <p:spPr>
          <a:xfrm>
            <a:off x="2878874" y="2756300"/>
            <a:ext cx="512524" cy="512524"/>
          </a:xfrm>
          <a:prstGeom prst="rect">
            <a:avLst/>
          </a:prstGeom>
          <a:noFill/>
          <a:ln>
            <a:noFill/>
          </a:ln>
        </p:spPr>
      </p:pic>
      <p:pic>
        <p:nvPicPr>
          <p:cNvPr id="281" name="Google Shape;281;g1f51ac54836_0_87"/>
          <p:cNvPicPr preferRelativeResize="0"/>
          <p:nvPr/>
        </p:nvPicPr>
        <p:blipFill>
          <a:blip r:embed="rId43">
            <a:alphaModFix/>
          </a:blip>
          <a:stretch>
            <a:fillRect/>
          </a:stretch>
        </p:blipFill>
        <p:spPr>
          <a:xfrm>
            <a:off x="1768976" y="2756301"/>
            <a:ext cx="512524" cy="512524"/>
          </a:xfrm>
          <a:prstGeom prst="rect">
            <a:avLst/>
          </a:prstGeom>
          <a:noFill/>
          <a:ln>
            <a:noFill/>
          </a:ln>
        </p:spPr>
      </p:pic>
      <p:pic>
        <p:nvPicPr>
          <p:cNvPr id="282" name="Google Shape;282;g1f51ac54836_0_87"/>
          <p:cNvPicPr preferRelativeResize="0"/>
          <p:nvPr/>
        </p:nvPicPr>
        <p:blipFill>
          <a:blip r:embed="rId44">
            <a:alphaModFix/>
          </a:blip>
          <a:stretch>
            <a:fillRect/>
          </a:stretch>
        </p:blipFill>
        <p:spPr>
          <a:xfrm>
            <a:off x="1214025" y="1600539"/>
            <a:ext cx="512524" cy="512549"/>
          </a:xfrm>
          <a:prstGeom prst="rect">
            <a:avLst/>
          </a:prstGeom>
          <a:noFill/>
          <a:ln>
            <a:noFill/>
          </a:ln>
        </p:spPr>
      </p:pic>
      <p:pic>
        <p:nvPicPr>
          <p:cNvPr id="283" name="Google Shape;283;g1f51ac54836_0_87"/>
          <p:cNvPicPr preferRelativeResize="0"/>
          <p:nvPr/>
        </p:nvPicPr>
        <p:blipFill>
          <a:blip r:embed="rId15">
            <a:alphaModFix/>
          </a:blip>
          <a:stretch>
            <a:fillRect/>
          </a:stretch>
        </p:blipFill>
        <p:spPr>
          <a:xfrm>
            <a:off x="2878875" y="1600550"/>
            <a:ext cx="512524" cy="512524"/>
          </a:xfrm>
          <a:prstGeom prst="rect">
            <a:avLst/>
          </a:prstGeom>
          <a:noFill/>
          <a:ln>
            <a:noFill/>
          </a:ln>
        </p:spPr>
      </p:pic>
      <p:pic>
        <p:nvPicPr>
          <p:cNvPr id="284" name="Google Shape;284;g1f51ac54836_0_87"/>
          <p:cNvPicPr preferRelativeResize="0"/>
          <p:nvPr/>
        </p:nvPicPr>
        <p:blipFill>
          <a:blip r:embed="rId45">
            <a:alphaModFix/>
          </a:blip>
          <a:stretch>
            <a:fillRect/>
          </a:stretch>
        </p:blipFill>
        <p:spPr>
          <a:xfrm>
            <a:off x="5227138" y="3912025"/>
            <a:ext cx="512475" cy="512475"/>
          </a:xfrm>
          <a:prstGeom prst="rect">
            <a:avLst/>
          </a:prstGeom>
          <a:noFill/>
          <a:ln>
            <a:noFill/>
          </a:ln>
        </p:spPr>
      </p:pic>
      <p:pic>
        <p:nvPicPr>
          <p:cNvPr id="285" name="Google Shape;285;g1f51ac54836_0_87"/>
          <p:cNvPicPr preferRelativeResize="0"/>
          <p:nvPr/>
        </p:nvPicPr>
        <p:blipFill>
          <a:blip r:embed="rId46">
            <a:alphaModFix/>
          </a:blip>
          <a:stretch>
            <a:fillRect/>
          </a:stretch>
        </p:blipFill>
        <p:spPr>
          <a:xfrm>
            <a:off x="104124" y="2756298"/>
            <a:ext cx="512524" cy="512524"/>
          </a:xfrm>
          <a:prstGeom prst="rect">
            <a:avLst/>
          </a:prstGeom>
          <a:noFill/>
          <a:ln>
            <a:noFill/>
          </a:ln>
        </p:spPr>
      </p:pic>
      <p:pic>
        <p:nvPicPr>
          <p:cNvPr id="286" name="Google Shape;286;g1f51ac54836_0_87"/>
          <p:cNvPicPr preferRelativeResize="0"/>
          <p:nvPr/>
        </p:nvPicPr>
        <p:blipFill>
          <a:blip r:embed="rId46">
            <a:alphaModFix/>
          </a:blip>
          <a:stretch>
            <a:fillRect/>
          </a:stretch>
        </p:blipFill>
        <p:spPr>
          <a:xfrm>
            <a:off x="1214024" y="2756298"/>
            <a:ext cx="512524" cy="512524"/>
          </a:xfrm>
          <a:prstGeom prst="rect">
            <a:avLst/>
          </a:prstGeom>
          <a:noFill/>
          <a:ln>
            <a:noFill/>
          </a:ln>
        </p:spPr>
      </p:pic>
      <p:pic>
        <p:nvPicPr>
          <p:cNvPr id="287" name="Google Shape;287;g1f51ac54836_0_87"/>
          <p:cNvPicPr preferRelativeResize="0"/>
          <p:nvPr/>
        </p:nvPicPr>
        <p:blipFill>
          <a:blip r:embed="rId20">
            <a:alphaModFix/>
          </a:blip>
          <a:stretch>
            <a:fillRect/>
          </a:stretch>
        </p:blipFill>
        <p:spPr>
          <a:xfrm>
            <a:off x="5722849" y="1600537"/>
            <a:ext cx="512500" cy="512522"/>
          </a:xfrm>
          <a:prstGeom prst="rect">
            <a:avLst/>
          </a:prstGeom>
          <a:noFill/>
          <a:ln>
            <a:noFill/>
          </a:ln>
        </p:spPr>
      </p:pic>
      <p:pic>
        <p:nvPicPr>
          <p:cNvPr id="288" name="Google Shape;288;g1f51ac54836_0_87"/>
          <p:cNvPicPr preferRelativeResize="0"/>
          <p:nvPr/>
        </p:nvPicPr>
        <p:blipFill>
          <a:blip r:embed="rId15">
            <a:alphaModFix/>
          </a:blip>
          <a:stretch>
            <a:fillRect/>
          </a:stretch>
        </p:blipFill>
        <p:spPr>
          <a:xfrm>
            <a:off x="5167888" y="1600550"/>
            <a:ext cx="512524" cy="512524"/>
          </a:xfrm>
          <a:prstGeom prst="rect">
            <a:avLst/>
          </a:prstGeom>
          <a:noFill/>
          <a:ln>
            <a:noFill/>
          </a:ln>
        </p:spPr>
      </p:pic>
      <p:pic>
        <p:nvPicPr>
          <p:cNvPr id="289" name="Google Shape;289;g1f51ac54836_0_87"/>
          <p:cNvPicPr preferRelativeResize="0"/>
          <p:nvPr/>
        </p:nvPicPr>
        <p:blipFill>
          <a:blip r:embed="rId44">
            <a:alphaModFix/>
          </a:blip>
          <a:stretch>
            <a:fillRect/>
          </a:stretch>
        </p:blipFill>
        <p:spPr>
          <a:xfrm>
            <a:off x="6277800" y="1600525"/>
            <a:ext cx="512524" cy="512549"/>
          </a:xfrm>
          <a:prstGeom prst="rect">
            <a:avLst/>
          </a:prstGeom>
          <a:noFill/>
          <a:ln>
            <a:noFill/>
          </a:ln>
        </p:spPr>
      </p:pic>
      <p:pic>
        <p:nvPicPr>
          <p:cNvPr id="290" name="Google Shape;290;g1f51ac54836_0_87"/>
          <p:cNvPicPr preferRelativeResize="0"/>
          <p:nvPr/>
        </p:nvPicPr>
        <p:blipFill>
          <a:blip r:embed="rId23">
            <a:alphaModFix/>
          </a:blip>
          <a:stretch>
            <a:fillRect/>
          </a:stretch>
        </p:blipFill>
        <p:spPr>
          <a:xfrm>
            <a:off x="5787663" y="3912000"/>
            <a:ext cx="512524" cy="512524"/>
          </a:xfrm>
          <a:prstGeom prst="rect">
            <a:avLst/>
          </a:prstGeom>
          <a:noFill/>
          <a:ln>
            <a:noFill/>
          </a:ln>
        </p:spPr>
      </p:pic>
      <p:pic>
        <p:nvPicPr>
          <p:cNvPr id="291" name="Google Shape;291;g1f51ac54836_0_87"/>
          <p:cNvPicPr preferRelativeResize="0"/>
          <p:nvPr/>
        </p:nvPicPr>
        <p:blipFill>
          <a:blip r:embed="rId45">
            <a:alphaModFix/>
          </a:blip>
          <a:stretch>
            <a:fillRect/>
          </a:stretch>
        </p:blipFill>
        <p:spPr>
          <a:xfrm>
            <a:off x="6908763" y="3912025"/>
            <a:ext cx="512475" cy="512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g1f51ac54836_0_177"/>
          <p:cNvPicPr preferRelativeResize="0"/>
          <p:nvPr/>
        </p:nvPicPr>
        <p:blipFill rotWithShape="1">
          <a:blip r:embed="rId3">
            <a:alphaModFix/>
          </a:blip>
          <a:srcRect b="0" l="8717" r="0" t="4177"/>
          <a:stretch/>
        </p:blipFill>
        <p:spPr>
          <a:xfrm>
            <a:off x="0" y="0"/>
            <a:ext cx="2525250" cy="2643225"/>
          </a:xfrm>
          <a:prstGeom prst="rect">
            <a:avLst/>
          </a:prstGeom>
          <a:noFill/>
          <a:ln>
            <a:noFill/>
          </a:ln>
        </p:spPr>
      </p:pic>
      <p:sp>
        <p:nvSpPr>
          <p:cNvPr id="297" name="Google Shape;297;g1f51ac54836_0_177"/>
          <p:cNvSpPr txBox="1"/>
          <p:nvPr>
            <p:ph type="title"/>
          </p:nvPr>
        </p:nvSpPr>
        <p:spPr>
          <a:xfrm>
            <a:off x="882400" y="1471050"/>
            <a:ext cx="3300900" cy="1687200"/>
          </a:xfrm>
          <a:prstGeom prst="rect">
            <a:avLst/>
          </a:prstGeom>
        </p:spPr>
        <p:txBody>
          <a:bodyPr anchorCtr="0" anchor="t" bIns="76025" lIns="76025" spcFirstLastPara="1" rIns="76025" wrap="square" tIns="76025">
            <a:noAutofit/>
          </a:bodyPr>
          <a:lstStyle/>
          <a:p>
            <a:pPr indent="0" lvl="0" marL="0" rtl="0" algn="l">
              <a:spcBef>
                <a:spcPts val="0"/>
              </a:spcBef>
              <a:spcAft>
                <a:spcPts val="0"/>
              </a:spcAft>
              <a:buNone/>
            </a:pPr>
            <a:r>
              <a:rPr lang="en-GB">
                <a:highlight>
                  <a:schemeClr val="lt1"/>
                </a:highlight>
              </a:rPr>
              <a:t>A Global index</a:t>
            </a:r>
            <a:endParaRPr>
              <a:highlight>
                <a:schemeClr val="lt1"/>
              </a:highlight>
            </a:endParaRPr>
          </a:p>
        </p:txBody>
      </p:sp>
      <p:sp>
        <p:nvSpPr>
          <p:cNvPr id="298" name="Google Shape;298;g1f51ac54836_0_177"/>
          <p:cNvSpPr txBox="1"/>
          <p:nvPr>
            <p:ph idx="2" type="body"/>
          </p:nvPr>
        </p:nvSpPr>
        <p:spPr>
          <a:xfrm>
            <a:off x="5174225" y="964000"/>
            <a:ext cx="3524100" cy="3025500"/>
          </a:xfrm>
          <a:prstGeom prst="rect">
            <a:avLst/>
          </a:prstGeom>
        </p:spPr>
        <p:txBody>
          <a:bodyPr anchorCtr="0" anchor="t" bIns="76025" lIns="76025" spcFirstLastPara="1" rIns="76025" wrap="square" tIns="76025">
            <a:noAutofit/>
          </a:bodyPr>
          <a:lstStyle/>
          <a:p>
            <a:pPr indent="0" lvl="0" marL="0" rtl="0" algn="l">
              <a:spcBef>
                <a:spcPts val="0"/>
              </a:spcBef>
              <a:spcAft>
                <a:spcPts val="0"/>
              </a:spcAft>
              <a:buNone/>
            </a:pPr>
            <a:r>
              <a:rPr lang="en-GB"/>
              <a:t>Suggestions from journals around the world started coming in shortly after the launch of DOAJ, and as a response, DOAJ started looking for volunteers to review </a:t>
            </a:r>
            <a:r>
              <a:rPr lang="en-GB"/>
              <a:t>applications in several languages.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latin typeface="Inter"/>
                <a:ea typeface="Inter"/>
                <a:cs typeface="Inter"/>
                <a:sym typeface="Inter"/>
              </a:rPr>
              <a:t>Today DOAJ has more than 100 volunteer editors, and indexes journals from 134 countries, covering 80 languages.</a:t>
            </a:r>
            <a:endParaRPr b="1">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1f51ac54836_0_5"/>
          <p:cNvSpPr/>
          <p:nvPr/>
        </p:nvSpPr>
        <p:spPr>
          <a:xfrm>
            <a:off x="308625" y="0"/>
            <a:ext cx="1234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nter Light"/>
              <a:ea typeface="Inter Light"/>
              <a:cs typeface="Inter Light"/>
              <a:sym typeface="Inter Light"/>
            </a:endParaRPr>
          </a:p>
        </p:txBody>
      </p:sp>
      <p:sp>
        <p:nvSpPr>
          <p:cNvPr id="128" name="Google Shape;128;g1f51ac54836_0_5"/>
          <p:cNvSpPr/>
          <p:nvPr/>
        </p:nvSpPr>
        <p:spPr>
          <a:xfrm>
            <a:off x="0" y="0"/>
            <a:ext cx="845700" cy="5143500"/>
          </a:xfrm>
          <a:prstGeom prst="rect">
            <a:avLst/>
          </a:prstGeom>
          <a:solidFill>
            <a:srgbClr val="FA9A8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nter Light"/>
              <a:ea typeface="Inter Light"/>
              <a:cs typeface="Inter Light"/>
              <a:sym typeface="Inter Light"/>
            </a:endParaRPr>
          </a:p>
        </p:txBody>
      </p:sp>
      <p:sp>
        <p:nvSpPr>
          <p:cNvPr id="129" name="Google Shape;129;g1f51ac54836_0_5"/>
          <p:cNvSpPr/>
          <p:nvPr/>
        </p:nvSpPr>
        <p:spPr>
          <a:xfrm>
            <a:off x="8115300" y="2183125"/>
            <a:ext cx="1028700" cy="296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nter Light"/>
              <a:ea typeface="Inter Light"/>
              <a:cs typeface="Inter Light"/>
              <a:sym typeface="Inter Light"/>
            </a:endParaRPr>
          </a:p>
        </p:txBody>
      </p:sp>
      <p:pic>
        <p:nvPicPr>
          <p:cNvPr id="130" name="Google Shape;130;g1f51ac54836_0_5"/>
          <p:cNvPicPr preferRelativeResize="0"/>
          <p:nvPr/>
        </p:nvPicPr>
        <p:blipFill rotWithShape="1">
          <a:blip r:embed="rId3">
            <a:alphaModFix/>
          </a:blip>
          <a:srcRect b="0" l="0" r="0" t="0"/>
          <a:stretch/>
        </p:blipFill>
        <p:spPr>
          <a:xfrm>
            <a:off x="7822025" y="982975"/>
            <a:ext cx="755000" cy="4069074"/>
          </a:xfrm>
          <a:prstGeom prst="rect">
            <a:avLst/>
          </a:prstGeom>
          <a:noFill/>
          <a:ln>
            <a:noFill/>
          </a:ln>
        </p:spPr>
      </p:pic>
      <p:sp>
        <p:nvSpPr>
          <p:cNvPr id="131" name="Google Shape;131;g1f51ac54836_0_5"/>
          <p:cNvSpPr txBox="1"/>
          <p:nvPr>
            <p:ph idx="4294967295" type="title"/>
          </p:nvPr>
        </p:nvSpPr>
        <p:spPr>
          <a:xfrm>
            <a:off x="1735300" y="447775"/>
            <a:ext cx="5625600" cy="5352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SzPts val="2200"/>
              <a:buNone/>
            </a:pPr>
            <a:r>
              <a:rPr lang="en-GB"/>
              <a:t>DOAJ Gamified workshop</a:t>
            </a:r>
            <a:endParaRPr/>
          </a:p>
        </p:txBody>
      </p:sp>
      <p:sp>
        <p:nvSpPr>
          <p:cNvPr id="132" name="Google Shape;132;g1f51ac54836_0_5"/>
          <p:cNvSpPr txBox="1"/>
          <p:nvPr/>
        </p:nvSpPr>
        <p:spPr>
          <a:xfrm>
            <a:off x="1897375" y="1440175"/>
            <a:ext cx="35091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Inter Light"/>
              <a:ea typeface="Inter Light"/>
              <a:cs typeface="Inter Light"/>
              <a:sym typeface="Inter Light"/>
            </a:endParaRPr>
          </a:p>
        </p:txBody>
      </p:sp>
      <p:sp>
        <p:nvSpPr>
          <p:cNvPr id="133" name="Google Shape;133;g1f51ac54836_0_5"/>
          <p:cNvSpPr txBox="1"/>
          <p:nvPr>
            <p:ph idx="4294967295" type="body"/>
          </p:nvPr>
        </p:nvSpPr>
        <p:spPr>
          <a:xfrm>
            <a:off x="1735300" y="1549050"/>
            <a:ext cx="5857200" cy="2428800"/>
          </a:xfrm>
          <a:prstGeom prst="rect">
            <a:avLst/>
          </a:prstGeom>
          <a:noFill/>
          <a:ln>
            <a:noFill/>
          </a:ln>
        </p:spPr>
        <p:txBody>
          <a:bodyPr anchorCtr="0" anchor="t" bIns="76025" lIns="76025" spcFirstLastPara="1" rIns="76025" wrap="square" tIns="76025">
            <a:noAutofit/>
          </a:bodyPr>
          <a:lstStyle/>
          <a:p>
            <a:pPr indent="0" lvl="0" marL="0" rtl="0" algn="l">
              <a:lnSpc>
                <a:spcPct val="150000"/>
              </a:lnSpc>
              <a:spcBef>
                <a:spcPts val="0"/>
              </a:spcBef>
              <a:spcAft>
                <a:spcPts val="0"/>
              </a:spcAft>
              <a:buNone/>
            </a:pPr>
            <a:r>
              <a:rPr lang="en-GB" sz="1900"/>
              <a:t>This gamified workshop was created as a tool to teach others about DOAJ and its history - you do not need any prior knowledge to be able to join this session.</a:t>
            </a:r>
            <a:endParaRPr sz="1900"/>
          </a:p>
          <a:p>
            <a:pPr indent="0" lvl="0" marL="0" rtl="0" algn="l">
              <a:lnSpc>
                <a:spcPct val="150000"/>
              </a:lnSpc>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bac88bce01_0_0"/>
          <p:cNvSpPr txBox="1"/>
          <p:nvPr>
            <p:ph type="title"/>
          </p:nvPr>
        </p:nvSpPr>
        <p:spPr>
          <a:xfrm>
            <a:off x="727650" y="411600"/>
            <a:ext cx="7688700" cy="5352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SzPts val="2200"/>
              <a:buNone/>
            </a:pPr>
            <a:r>
              <a:rPr lang="en-GB"/>
              <a:t>Overview of publisher countries indexed in DOAJ</a:t>
            </a:r>
            <a:endParaRPr/>
          </a:p>
        </p:txBody>
      </p:sp>
      <p:pic>
        <p:nvPicPr>
          <p:cNvPr id="304" name="Google Shape;304;g2bac88bce01_0_0"/>
          <p:cNvPicPr preferRelativeResize="0"/>
          <p:nvPr/>
        </p:nvPicPr>
        <p:blipFill rotWithShape="1">
          <a:blip r:embed="rId3">
            <a:alphaModFix/>
          </a:blip>
          <a:srcRect b="0" l="0" r="0" t="0"/>
          <a:stretch/>
        </p:blipFill>
        <p:spPr>
          <a:xfrm>
            <a:off x="835800" y="946800"/>
            <a:ext cx="7347326" cy="3891900"/>
          </a:xfrm>
          <a:prstGeom prst="rect">
            <a:avLst/>
          </a:prstGeom>
          <a:noFill/>
          <a:ln>
            <a:noFill/>
          </a:ln>
        </p:spPr>
      </p:pic>
      <p:sp>
        <p:nvSpPr>
          <p:cNvPr id="305" name="Google Shape;305;g2bac88bce01_0_0"/>
          <p:cNvSpPr txBox="1"/>
          <p:nvPr/>
        </p:nvSpPr>
        <p:spPr>
          <a:xfrm>
            <a:off x="5912625" y="4698850"/>
            <a:ext cx="30885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Inter Light"/>
                <a:ea typeface="Inter Light"/>
                <a:cs typeface="Inter Light"/>
                <a:sym typeface="Inter Light"/>
              </a:rPr>
              <a:t>Data collected 20th February 2024</a:t>
            </a:r>
            <a:endParaRPr b="0" i="0" sz="1300" u="none" cap="none" strike="noStrike">
              <a:solidFill>
                <a:schemeClr val="dk1"/>
              </a:solidFill>
              <a:latin typeface="Inter Light"/>
              <a:ea typeface="Inter Light"/>
              <a:cs typeface="Inter Light"/>
              <a:sym typeface="Inter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1f51ac54836_0_188"/>
          <p:cNvSpPr txBox="1"/>
          <p:nvPr>
            <p:ph type="title"/>
          </p:nvPr>
        </p:nvSpPr>
        <p:spPr>
          <a:xfrm>
            <a:off x="729450" y="1318650"/>
            <a:ext cx="7688400" cy="535200"/>
          </a:xfrm>
          <a:prstGeom prst="rect">
            <a:avLst/>
          </a:prstGeom>
        </p:spPr>
        <p:txBody>
          <a:bodyPr anchorCtr="0" anchor="t" bIns="76025" lIns="76025" spcFirstLastPara="1" rIns="76025" wrap="square" tIns="76025">
            <a:noAutofit/>
          </a:bodyPr>
          <a:lstStyle/>
          <a:p>
            <a:pPr indent="0" lvl="0" marL="0" rtl="0" algn="l">
              <a:spcBef>
                <a:spcPts val="0"/>
              </a:spcBef>
              <a:spcAft>
                <a:spcPts val="0"/>
              </a:spcAft>
              <a:buNone/>
            </a:pPr>
            <a:r>
              <a:rPr lang="en-GB"/>
              <a:t>Big changes and important improvements</a:t>
            </a:r>
            <a:endParaRPr/>
          </a:p>
        </p:txBody>
      </p:sp>
      <p:sp>
        <p:nvSpPr>
          <p:cNvPr id="311" name="Google Shape;311;g1f51ac54836_0_188"/>
          <p:cNvSpPr txBox="1"/>
          <p:nvPr>
            <p:ph idx="1" type="body"/>
          </p:nvPr>
        </p:nvSpPr>
        <p:spPr>
          <a:xfrm>
            <a:off x="729325" y="2078875"/>
            <a:ext cx="8109000" cy="2261100"/>
          </a:xfrm>
          <a:prstGeom prst="rect">
            <a:avLst/>
          </a:prstGeom>
        </p:spPr>
        <p:txBody>
          <a:bodyPr anchorCtr="0" anchor="t" bIns="76025" lIns="76025" spcFirstLastPara="1" rIns="76025" wrap="square" tIns="76025">
            <a:noAutofit/>
          </a:bodyPr>
          <a:lstStyle/>
          <a:p>
            <a:pPr indent="0" lvl="0" marL="0" rtl="0" algn="l">
              <a:spcBef>
                <a:spcPts val="0"/>
              </a:spcBef>
              <a:spcAft>
                <a:spcPts val="0"/>
              </a:spcAft>
              <a:buNone/>
            </a:pPr>
            <a:r>
              <a:rPr lang="en-GB"/>
              <a:t>In 2013, DOAJ became independent under the Infrastructure Services for Open Access C.I.C. (IS4OA), a not-for-profit charitable company limited.</a:t>
            </a:r>
            <a:endParaRPr/>
          </a:p>
          <a:p>
            <a:pPr indent="0" lvl="0" marL="0" rtl="0" algn="l">
              <a:spcBef>
                <a:spcPts val="0"/>
              </a:spcBef>
              <a:spcAft>
                <a:spcPts val="0"/>
              </a:spcAft>
              <a:buNone/>
            </a:pPr>
            <a:r>
              <a:rPr lang="en-GB"/>
              <a:t>The community was engaged in the governance, and an Advisory Board was created.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 addition,</a:t>
            </a:r>
            <a:r>
              <a:rPr lang="en-GB"/>
              <a:t> questionable publishing was starting to become more of an issue globally, and stricter criteria were needed for the index.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g1f51ac54836_0_39"/>
          <p:cNvPicPr preferRelativeResize="0"/>
          <p:nvPr/>
        </p:nvPicPr>
        <p:blipFill>
          <a:blip r:embed="rId3">
            <a:alphaModFix/>
          </a:blip>
          <a:stretch>
            <a:fillRect/>
          </a:stretch>
        </p:blipFill>
        <p:spPr>
          <a:xfrm>
            <a:off x="659150" y="1081051"/>
            <a:ext cx="7547602" cy="991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1f51ac54836_0_81"/>
          <p:cNvSpPr txBox="1"/>
          <p:nvPr>
            <p:ph idx="1" type="body"/>
          </p:nvPr>
        </p:nvSpPr>
        <p:spPr>
          <a:xfrm>
            <a:off x="6009800" y="2572750"/>
            <a:ext cx="2985300" cy="1580400"/>
          </a:xfrm>
          <a:prstGeom prst="rect">
            <a:avLst/>
          </a:prstGeom>
        </p:spPr>
        <p:txBody>
          <a:bodyPr anchorCtr="0" anchor="t" bIns="76025" lIns="76025" spcFirstLastPara="1" rIns="76025" wrap="square" tIns="76025">
            <a:noAutofit/>
          </a:bodyPr>
          <a:lstStyle/>
          <a:p>
            <a:pPr indent="0" lvl="0" marL="0" rtl="0" algn="l">
              <a:spcBef>
                <a:spcPts val="0"/>
              </a:spcBef>
              <a:spcAft>
                <a:spcPts val="0"/>
              </a:spcAft>
              <a:buNone/>
            </a:pPr>
            <a:r>
              <a:rPr lang="en-GB" sz="4100"/>
              <a:t>Solution</a:t>
            </a:r>
            <a:endParaRPr sz="4100"/>
          </a:p>
        </p:txBody>
      </p:sp>
      <p:pic>
        <p:nvPicPr>
          <p:cNvPr id="322" name="Google Shape;322;g1f51ac54836_0_81"/>
          <p:cNvPicPr preferRelativeResize="0"/>
          <p:nvPr/>
        </p:nvPicPr>
        <p:blipFill>
          <a:blip r:embed="rId3">
            <a:alphaModFix/>
          </a:blip>
          <a:stretch>
            <a:fillRect/>
          </a:stretch>
        </p:blipFill>
        <p:spPr>
          <a:xfrm>
            <a:off x="624875" y="1600925"/>
            <a:ext cx="7398973" cy="971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g1f51ac54836_0_98"/>
          <p:cNvPicPr preferRelativeResize="0"/>
          <p:nvPr/>
        </p:nvPicPr>
        <p:blipFill>
          <a:blip r:embed="rId3">
            <a:alphaModFix/>
          </a:blip>
          <a:stretch>
            <a:fillRect/>
          </a:stretch>
        </p:blipFill>
        <p:spPr>
          <a:xfrm>
            <a:off x="449575" y="1009650"/>
            <a:ext cx="3276600" cy="1085850"/>
          </a:xfrm>
          <a:prstGeom prst="rect">
            <a:avLst/>
          </a:prstGeom>
          <a:noFill/>
          <a:ln>
            <a:noFill/>
          </a:ln>
        </p:spPr>
      </p:pic>
      <p:sp>
        <p:nvSpPr>
          <p:cNvPr id="328" name="Google Shape;328;g1f51ac54836_0_98"/>
          <p:cNvSpPr txBox="1"/>
          <p:nvPr/>
        </p:nvSpPr>
        <p:spPr>
          <a:xfrm>
            <a:off x="708650" y="594150"/>
            <a:ext cx="2114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dk1"/>
                </a:solidFill>
                <a:latin typeface="Inter"/>
                <a:ea typeface="Inter"/>
                <a:cs typeface="Inter"/>
                <a:sym typeface="Inter"/>
              </a:rPr>
              <a:t>Part 1 (Librarians)</a:t>
            </a:r>
            <a:endParaRPr b="1" sz="1500">
              <a:solidFill>
                <a:schemeClr val="dk1"/>
              </a:solidFill>
              <a:latin typeface="Inter"/>
              <a:ea typeface="Inter"/>
              <a:cs typeface="Inter"/>
              <a:sym typeface="Inter"/>
            </a:endParaRPr>
          </a:p>
        </p:txBody>
      </p:sp>
      <p:sp>
        <p:nvSpPr>
          <p:cNvPr id="329" name="Google Shape;329;g1f51ac54836_0_98"/>
          <p:cNvSpPr txBox="1"/>
          <p:nvPr/>
        </p:nvSpPr>
        <p:spPr>
          <a:xfrm>
            <a:off x="4724375" y="594150"/>
            <a:ext cx="1893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dk1"/>
                </a:solidFill>
                <a:latin typeface="Inter"/>
                <a:ea typeface="Inter"/>
                <a:cs typeface="Inter"/>
                <a:sym typeface="Inter"/>
              </a:rPr>
              <a:t>Part 2 (Funders)</a:t>
            </a:r>
            <a:endParaRPr b="1" sz="1500">
              <a:solidFill>
                <a:schemeClr val="dk1"/>
              </a:solidFill>
              <a:latin typeface="Inter"/>
              <a:ea typeface="Inter"/>
              <a:cs typeface="Inter"/>
              <a:sym typeface="Inter"/>
            </a:endParaRPr>
          </a:p>
        </p:txBody>
      </p:sp>
      <p:sp>
        <p:nvSpPr>
          <p:cNvPr id="330" name="Google Shape;330;g1f51ac54836_0_98"/>
          <p:cNvSpPr txBox="1"/>
          <p:nvPr/>
        </p:nvSpPr>
        <p:spPr>
          <a:xfrm>
            <a:off x="4724375" y="2781100"/>
            <a:ext cx="2350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dk1"/>
                </a:solidFill>
                <a:latin typeface="Inter"/>
                <a:ea typeface="Inter"/>
                <a:cs typeface="Inter"/>
                <a:sym typeface="Inter"/>
              </a:rPr>
              <a:t>Part 4 (Publishers)</a:t>
            </a:r>
            <a:endParaRPr b="1" sz="1500">
              <a:solidFill>
                <a:schemeClr val="dk1"/>
              </a:solidFill>
              <a:latin typeface="Inter"/>
              <a:ea typeface="Inter"/>
              <a:cs typeface="Inter"/>
              <a:sym typeface="Inter"/>
            </a:endParaRPr>
          </a:p>
        </p:txBody>
      </p:sp>
      <p:sp>
        <p:nvSpPr>
          <p:cNvPr id="331" name="Google Shape;331;g1f51ac54836_0_98"/>
          <p:cNvSpPr txBox="1"/>
          <p:nvPr/>
        </p:nvSpPr>
        <p:spPr>
          <a:xfrm>
            <a:off x="708650" y="2830600"/>
            <a:ext cx="2571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dk1"/>
                </a:solidFill>
                <a:latin typeface="Inter"/>
                <a:ea typeface="Inter"/>
                <a:cs typeface="Inter"/>
                <a:sym typeface="Inter"/>
              </a:rPr>
              <a:t>Part 3 (Researchers)</a:t>
            </a:r>
            <a:endParaRPr b="1" sz="1500">
              <a:solidFill>
                <a:schemeClr val="dk1"/>
              </a:solidFill>
              <a:latin typeface="Inter"/>
              <a:ea typeface="Inter"/>
              <a:cs typeface="Inter"/>
              <a:sym typeface="Inter"/>
            </a:endParaRPr>
          </a:p>
        </p:txBody>
      </p:sp>
      <p:pic>
        <p:nvPicPr>
          <p:cNvPr id="332" name="Google Shape;332;g1f51ac54836_0_98"/>
          <p:cNvPicPr preferRelativeResize="0"/>
          <p:nvPr/>
        </p:nvPicPr>
        <p:blipFill>
          <a:blip r:embed="rId4">
            <a:alphaModFix/>
          </a:blip>
          <a:stretch>
            <a:fillRect/>
          </a:stretch>
        </p:blipFill>
        <p:spPr>
          <a:xfrm>
            <a:off x="609150" y="3311425"/>
            <a:ext cx="3117025" cy="1031975"/>
          </a:xfrm>
          <a:prstGeom prst="rect">
            <a:avLst/>
          </a:prstGeom>
          <a:noFill/>
          <a:ln>
            <a:noFill/>
          </a:ln>
        </p:spPr>
      </p:pic>
      <p:pic>
        <p:nvPicPr>
          <p:cNvPr id="333" name="Google Shape;333;g1f51ac54836_0_98"/>
          <p:cNvPicPr preferRelativeResize="0"/>
          <p:nvPr/>
        </p:nvPicPr>
        <p:blipFill>
          <a:blip r:embed="rId5">
            <a:alphaModFix/>
          </a:blip>
          <a:stretch>
            <a:fillRect/>
          </a:stretch>
        </p:blipFill>
        <p:spPr>
          <a:xfrm>
            <a:off x="4571713" y="3311425"/>
            <a:ext cx="3106349" cy="1031975"/>
          </a:xfrm>
          <a:prstGeom prst="rect">
            <a:avLst/>
          </a:prstGeom>
          <a:noFill/>
          <a:ln>
            <a:noFill/>
          </a:ln>
        </p:spPr>
      </p:pic>
      <p:pic>
        <p:nvPicPr>
          <p:cNvPr id="334" name="Google Shape;334;g1f51ac54836_0_98"/>
          <p:cNvPicPr preferRelativeResize="0"/>
          <p:nvPr/>
        </p:nvPicPr>
        <p:blipFill>
          <a:blip r:embed="rId6">
            <a:alphaModFix/>
          </a:blip>
          <a:stretch>
            <a:fillRect/>
          </a:stretch>
        </p:blipFill>
        <p:spPr>
          <a:xfrm>
            <a:off x="4481175" y="1009650"/>
            <a:ext cx="3287436" cy="1085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1f51ac54836_0_183"/>
          <p:cNvSpPr txBox="1"/>
          <p:nvPr>
            <p:ph type="title"/>
          </p:nvPr>
        </p:nvSpPr>
        <p:spPr>
          <a:xfrm>
            <a:off x="730000" y="1318650"/>
            <a:ext cx="3300900" cy="1687200"/>
          </a:xfrm>
          <a:prstGeom prst="rect">
            <a:avLst/>
          </a:prstGeom>
        </p:spPr>
        <p:txBody>
          <a:bodyPr anchorCtr="0" anchor="t" bIns="76025" lIns="76025" spcFirstLastPara="1" rIns="76025" wrap="square" tIns="76025">
            <a:noAutofit/>
          </a:bodyPr>
          <a:lstStyle/>
          <a:p>
            <a:pPr indent="0" lvl="0" marL="0" rtl="0" algn="l">
              <a:spcBef>
                <a:spcPts val="0"/>
              </a:spcBef>
              <a:spcAft>
                <a:spcPts val="0"/>
              </a:spcAft>
              <a:buNone/>
            </a:pPr>
            <a:r>
              <a:rPr lang="en-GB"/>
              <a:t>The new criteria</a:t>
            </a:r>
            <a:endParaRPr/>
          </a:p>
        </p:txBody>
      </p:sp>
      <p:sp>
        <p:nvSpPr>
          <p:cNvPr id="340" name="Google Shape;340;g1f51ac54836_0_183"/>
          <p:cNvSpPr txBox="1"/>
          <p:nvPr>
            <p:ph idx="2" type="body"/>
          </p:nvPr>
        </p:nvSpPr>
        <p:spPr>
          <a:xfrm>
            <a:off x="4819825" y="994150"/>
            <a:ext cx="4140300" cy="3045900"/>
          </a:xfrm>
          <a:prstGeom prst="rect">
            <a:avLst/>
          </a:prstGeom>
        </p:spPr>
        <p:txBody>
          <a:bodyPr anchorCtr="0" anchor="t" bIns="76025" lIns="76025" spcFirstLastPara="1" rIns="76025" wrap="square" tIns="76025">
            <a:noAutofit/>
          </a:bodyPr>
          <a:lstStyle/>
          <a:p>
            <a:pPr indent="0" lvl="0" marL="0" rtl="0" algn="l">
              <a:spcBef>
                <a:spcPts val="0"/>
              </a:spcBef>
              <a:spcAft>
                <a:spcPts val="0"/>
              </a:spcAft>
              <a:buNone/>
            </a:pPr>
            <a:r>
              <a:rPr lang="en-GB" sz="1400"/>
              <a:t>New criteria was suggested by DOAJ in 2013, and the community was consulted for feedback - some of the comments you’ve used in this task were actual comments from the consultation. There were over 200 responses in total.</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GB" sz="1400"/>
              <a:t>The complete list that we’ve put together in this task represents the new application form launched in 2014 - and consists of criteria for inclusion as well as optional questions that highlights good practice in publishing. </a:t>
            </a:r>
            <a:endParaRPr sz="1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1f51ac54836_0_451"/>
          <p:cNvSpPr txBox="1"/>
          <p:nvPr>
            <p:ph type="title"/>
          </p:nvPr>
        </p:nvSpPr>
        <p:spPr>
          <a:xfrm>
            <a:off x="730000" y="1318650"/>
            <a:ext cx="3300900" cy="1687200"/>
          </a:xfrm>
          <a:prstGeom prst="rect">
            <a:avLst/>
          </a:prstGeom>
        </p:spPr>
        <p:txBody>
          <a:bodyPr anchorCtr="0" anchor="t" bIns="76025" lIns="76025" spcFirstLastPara="1" rIns="76025" wrap="square" tIns="76025">
            <a:noAutofit/>
          </a:bodyPr>
          <a:lstStyle/>
          <a:p>
            <a:pPr indent="0" lvl="0" marL="0" rtl="0" algn="l">
              <a:spcBef>
                <a:spcPts val="0"/>
              </a:spcBef>
              <a:spcAft>
                <a:spcPts val="0"/>
              </a:spcAft>
              <a:buNone/>
            </a:pPr>
            <a:r>
              <a:rPr lang="en-GB"/>
              <a:t>The reapplication project</a:t>
            </a:r>
            <a:endParaRPr/>
          </a:p>
        </p:txBody>
      </p:sp>
      <p:sp>
        <p:nvSpPr>
          <p:cNvPr id="346" name="Google Shape;346;g1f51ac54836_0_451"/>
          <p:cNvSpPr txBox="1"/>
          <p:nvPr>
            <p:ph idx="2" type="body"/>
          </p:nvPr>
        </p:nvSpPr>
        <p:spPr>
          <a:xfrm>
            <a:off x="4819825" y="642375"/>
            <a:ext cx="4140300" cy="4088100"/>
          </a:xfrm>
          <a:prstGeom prst="rect">
            <a:avLst/>
          </a:prstGeom>
        </p:spPr>
        <p:txBody>
          <a:bodyPr anchorCtr="0" anchor="t" bIns="76025" lIns="76025" spcFirstLastPara="1" rIns="76025" wrap="square" tIns="76025">
            <a:noAutofit/>
          </a:bodyPr>
          <a:lstStyle/>
          <a:p>
            <a:pPr indent="0" lvl="0" marL="0" rtl="0" algn="l">
              <a:spcBef>
                <a:spcPts val="0"/>
              </a:spcBef>
              <a:spcAft>
                <a:spcPts val="0"/>
              </a:spcAft>
              <a:buNone/>
            </a:pPr>
            <a:r>
              <a:rPr lang="en-GB" sz="1400"/>
              <a:t>All journals accepted to DOAJ before March 2014 had to reapply.</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GB" sz="1400"/>
              <a:t>The project started January 2015, and completed in December 2017.</a:t>
            </a:r>
            <a:br>
              <a:rPr lang="en-GB" sz="1400"/>
            </a:br>
            <a:br>
              <a:rPr lang="en-GB" sz="1400"/>
            </a:br>
            <a:r>
              <a:rPr lang="en-GB" sz="1400"/>
              <a:t>The DOAJ Editorial Team processed 6359 submitted reapplications, of which 2058 were rejected. A further 2860 journals were removed from the database for failing to submit a reapplication at all.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lang="en-GB" sz="1400">
                <a:latin typeface="Inter"/>
                <a:ea typeface="Inter"/>
                <a:cs typeface="Inter"/>
                <a:sym typeface="Inter"/>
              </a:rPr>
              <a:t>In total over 40% of the journals were culled from the database.</a:t>
            </a:r>
            <a:endParaRPr b="1" sz="1400">
              <a:latin typeface="Inter"/>
              <a:ea typeface="Inter"/>
              <a:cs typeface="Inter"/>
              <a:sym typeface="Inte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1f51ac54836_0_43"/>
          <p:cNvSpPr txBox="1"/>
          <p:nvPr>
            <p:ph type="title"/>
          </p:nvPr>
        </p:nvSpPr>
        <p:spPr>
          <a:xfrm>
            <a:off x="729450" y="1322450"/>
            <a:ext cx="7688400" cy="2316900"/>
          </a:xfrm>
          <a:prstGeom prst="rect">
            <a:avLst/>
          </a:prstGeom>
          <a:noFill/>
          <a:ln>
            <a:noFill/>
          </a:ln>
        </p:spPr>
        <p:txBody>
          <a:bodyPr anchorCtr="0" anchor="t" bIns="76025" lIns="76025" spcFirstLastPara="1" rIns="76025" wrap="square" tIns="76025">
            <a:normAutofit/>
          </a:bodyPr>
          <a:lstStyle/>
          <a:p>
            <a:pPr indent="0" lvl="0" marL="0" rtl="0" algn="l">
              <a:lnSpc>
                <a:spcPct val="100000"/>
              </a:lnSpc>
              <a:spcBef>
                <a:spcPts val="0"/>
              </a:spcBef>
              <a:spcAft>
                <a:spcPts val="1600"/>
              </a:spcAft>
              <a:buSzPts val="5000"/>
              <a:buNone/>
            </a:pPr>
            <a:r>
              <a:rPr lang="en-GB"/>
              <a:t>DOAJ, the present and the future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1f51ac54836_0_112"/>
          <p:cNvSpPr txBox="1"/>
          <p:nvPr>
            <p:ph type="title"/>
          </p:nvPr>
        </p:nvSpPr>
        <p:spPr>
          <a:xfrm>
            <a:off x="729450" y="864300"/>
            <a:ext cx="7021200" cy="2729700"/>
          </a:xfrm>
          <a:prstGeom prst="rect">
            <a:avLst/>
          </a:prstGeom>
        </p:spPr>
        <p:txBody>
          <a:bodyPr anchorCtr="0" anchor="ctr" bIns="76025" lIns="76025" spcFirstLastPara="1" rIns="76025" wrap="square" tIns="76025">
            <a:normAutofit/>
          </a:bodyPr>
          <a:lstStyle/>
          <a:p>
            <a:pPr indent="0" lvl="0" marL="0" rtl="0" algn="l">
              <a:spcBef>
                <a:spcPts val="0"/>
              </a:spcBef>
              <a:spcAft>
                <a:spcPts val="0"/>
              </a:spcAft>
              <a:buNone/>
            </a:pPr>
            <a:r>
              <a:rPr lang="en-GB"/>
              <a:t>Since the launch of DOAJ, the index has </a:t>
            </a:r>
            <a:r>
              <a:rPr b="1" lang="en-GB">
                <a:latin typeface="Inter"/>
                <a:ea typeface="Inter"/>
                <a:cs typeface="Inter"/>
                <a:sym typeface="Inter"/>
              </a:rPr>
              <a:t>grown</a:t>
            </a:r>
            <a:r>
              <a:rPr lang="en-GB"/>
              <a:t> and </a:t>
            </a:r>
            <a:r>
              <a:rPr b="1" lang="en-GB">
                <a:latin typeface="Inter"/>
                <a:ea typeface="Inter"/>
                <a:cs typeface="Inter"/>
                <a:sym typeface="Inter"/>
              </a:rPr>
              <a:t>adapted</a:t>
            </a:r>
            <a:r>
              <a:rPr lang="en-GB"/>
              <a:t> to changes within the scholarly landscape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1f51ac54836_0_590"/>
          <p:cNvSpPr txBox="1"/>
          <p:nvPr>
            <p:ph type="title"/>
          </p:nvPr>
        </p:nvSpPr>
        <p:spPr>
          <a:xfrm>
            <a:off x="730000" y="1318650"/>
            <a:ext cx="3300900" cy="1687200"/>
          </a:xfrm>
          <a:prstGeom prst="rect">
            <a:avLst/>
          </a:prstGeom>
        </p:spPr>
        <p:txBody>
          <a:bodyPr anchorCtr="0" anchor="t" bIns="76025" lIns="76025" spcFirstLastPara="1" rIns="76025" wrap="square" tIns="76025">
            <a:noAutofit/>
          </a:bodyPr>
          <a:lstStyle/>
          <a:p>
            <a:pPr indent="0" lvl="0" marL="0" rtl="0" algn="l">
              <a:spcBef>
                <a:spcPts val="0"/>
              </a:spcBef>
              <a:spcAft>
                <a:spcPts val="0"/>
              </a:spcAft>
              <a:buNone/>
            </a:pPr>
            <a:r>
              <a:rPr lang="en-GB"/>
              <a:t>Some important milestones since the reapplication project</a:t>
            </a:r>
            <a:endParaRPr/>
          </a:p>
        </p:txBody>
      </p:sp>
      <p:sp>
        <p:nvSpPr>
          <p:cNvPr id="362" name="Google Shape;362;g1f51ac54836_0_590"/>
          <p:cNvSpPr txBox="1"/>
          <p:nvPr>
            <p:ph idx="2" type="body"/>
          </p:nvPr>
        </p:nvSpPr>
        <p:spPr>
          <a:xfrm>
            <a:off x="5339750" y="457725"/>
            <a:ext cx="3374400" cy="4326900"/>
          </a:xfrm>
          <a:prstGeom prst="rect">
            <a:avLst/>
          </a:prstGeom>
        </p:spPr>
        <p:txBody>
          <a:bodyPr anchorCtr="0" anchor="t" bIns="76025" lIns="76025" spcFirstLastPara="1" rIns="76025" wrap="square" tIns="76025">
            <a:noAutofit/>
          </a:bodyPr>
          <a:lstStyle/>
          <a:p>
            <a:pPr indent="-323850" lvl="0" marL="457200" rtl="0" algn="l">
              <a:spcBef>
                <a:spcPts val="0"/>
              </a:spcBef>
              <a:spcAft>
                <a:spcPts val="0"/>
              </a:spcAft>
              <a:buSzPts val="1500"/>
              <a:buChar char="●"/>
            </a:pPr>
            <a:r>
              <a:rPr lang="en-GB"/>
              <a:t>DOAJ launched the Ambassador programme in 2016</a:t>
            </a:r>
            <a:endParaRPr/>
          </a:p>
          <a:p>
            <a:pPr indent="0" lvl="0" marL="457200" rtl="0" algn="l">
              <a:spcBef>
                <a:spcPts val="0"/>
              </a:spcBef>
              <a:spcAft>
                <a:spcPts val="0"/>
              </a:spcAft>
              <a:buNone/>
            </a:pPr>
            <a:r>
              <a:t/>
            </a:r>
            <a:endParaRPr/>
          </a:p>
          <a:p>
            <a:pPr indent="-323850" lvl="0" marL="457200" rtl="0" algn="l">
              <a:spcBef>
                <a:spcPts val="0"/>
              </a:spcBef>
              <a:spcAft>
                <a:spcPts val="0"/>
              </a:spcAft>
              <a:buSzPts val="1500"/>
              <a:buChar char="●"/>
            </a:pPr>
            <a:r>
              <a:rPr lang="en-GB"/>
              <a:t>DOAJ updated the website and branding in 2020</a:t>
            </a:r>
            <a:endParaRPr/>
          </a:p>
          <a:p>
            <a:pPr indent="0" lvl="0" marL="0" rtl="0" algn="l">
              <a:spcBef>
                <a:spcPts val="0"/>
              </a:spcBef>
              <a:spcAft>
                <a:spcPts val="0"/>
              </a:spcAft>
              <a:buNone/>
            </a:pPr>
            <a:r>
              <a:t/>
            </a:r>
            <a:endParaRPr/>
          </a:p>
          <a:p>
            <a:pPr indent="-323850" lvl="0" marL="457200" rtl="0" algn="l">
              <a:spcBef>
                <a:spcPts val="0"/>
              </a:spcBef>
              <a:spcAft>
                <a:spcPts val="0"/>
              </a:spcAft>
              <a:buSzPts val="1500"/>
              <a:buChar char="●"/>
            </a:pPr>
            <a:r>
              <a:rPr lang="en-GB"/>
              <a:t>In 2023, DOAJ celebrated 20 years and reached 20,000 journals</a:t>
            </a:r>
            <a:endParaRPr/>
          </a:p>
          <a:p>
            <a:pPr indent="0" lvl="0" marL="457200" rtl="0" algn="l">
              <a:spcBef>
                <a:spcPts val="0"/>
              </a:spcBef>
              <a:spcAft>
                <a:spcPts val="0"/>
              </a:spcAft>
              <a:buNone/>
            </a:pPr>
            <a:r>
              <a:t/>
            </a:r>
            <a:endParaRPr/>
          </a:p>
          <a:p>
            <a:pPr indent="-323850" lvl="0" marL="457200" rtl="0" algn="l">
              <a:spcBef>
                <a:spcPts val="0"/>
              </a:spcBef>
              <a:spcAft>
                <a:spcPts val="0"/>
              </a:spcAft>
              <a:buSzPts val="1500"/>
              <a:buChar char="●"/>
            </a:pPr>
            <a:r>
              <a:rPr lang="en-GB"/>
              <a:t>Our application form and criteria have, and continue to, develop. We are currently on Version 2.2 of our guide to applying</a:t>
            </a:r>
            <a:endParaRPr/>
          </a:p>
        </p:txBody>
      </p:sp>
      <p:pic>
        <p:nvPicPr>
          <p:cNvPr id="363" name="Google Shape;363;g1f51ac54836_0_590"/>
          <p:cNvPicPr preferRelativeResize="0"/>
          <p:nvPr/>
        </p:nvPicPr>
        <p:blipFill>
          <a:blip r:embed="rId3">
            <a:alphaModFix/>
          </a:blip>
          <a:stretch>
            <a:fillRect/>
          </a:stretch>
        </p:blipFill>
        <p:spPr>
          <a:xfrm>
            <a:off x="121800" y="3854300"/>
            <a:ext cx="2089123" cy="1176225"/>
          </a:xfrm>
          <a:prstGeom prst="rect">
            <a:avLst/>
          </a:prstGeom>
          <a:noFill/>
          <a:ln>
            <a:noFill/>
          </a:ln>
        </p:spPr>
      </p:pic>
      <p:pic>
        <p:nvPicPr>
          <p:cNvPr id="364" name="Google Shape;364;g1f51ac54836_0_590"/>
          <p:cNvPicPr preferRelativeResize="0"/>
          <p:nvPr/>
        </p:nvPicPr>
        <p:blipFill rotWithShape="1">
          <a:blip r:embed="rId4">
            <a:alphaModFix/>
          </a:blip>
          <a:srcRect b="0" l="0" r="0" t="0"/>
          <a:stretch/>
        </p:blipFill>
        <p:spPr>
          <a:xfrm>
            <a:off x="4163950" y="169825"/>
            <a:ext cx="877213" cy="47277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1f51ac54836_0_0"/>
          <p:cNvSpPr txBox="1"/>
          <p:nvPr>
            <p:ph type="title"/>
          </p:nvPr>
        </p:nvSpPr>
        <p:spPr>
          <a:xfrm>
            <a:off x="729450" y="1318650"/>
            <a:ext cx="7688400" cy="5352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Clr>
                <a:schemeClr val="dk1"/>
              </a:buClr>
              <a:buSzPts val="2200"/>
              <a:buNone/>
            </a:pPr>
            <a:r>
              <a:rPr lang="en-GB"/>
              <a:t>Before we start…</a:t>
            </a:r>
            <a:endParaRPr/>
          </a:p>
        </p:txBody>
      </p:sp>
      <p:sp>
        <p:nvSpPr>
          <p:cNvPr id="139" name="Google Shape;139;g1f51ac54836_0_0"/>
          <p:cNvSpPr txBox="1"/>
          <p:nvPr>
            <p:ph idx="1" type="body"/>
          </p:nvPr>
        </p:nvSpPr>
        <p:spPr>
          <a:xfrm>
            <a:off x="729450" y="1853850"/>
            <a:ext cx="7282800" cy="2428800"/>
          </a:xfrm>
          <a:prstGeom prst="rect">
            <a:avLst/>
          </a:prstGeom>
          <a:noFill/>
          <a:ln>
            <a:noFill/>
          </a:ln>
        </p:spPr>
        <p:txBody>
          <a:bodyPr anchorCtr="0" anchor="t" bIns="76025" lIns="76025" spcFirstLastPara="1" rIns="76025" wrap="square" tIns="76025">
            <a:noAutofit/>
          </a:bodyPr>
          <a:lstStyle/>
          <a:p>
            <a:pPr indent="-355600" lvl="0" marL="457200" rtl="0" algn="l">
              <a:lnSpc>
                <a:spcPct val="150000"/>
              </a:lnSpc>
              <a:spcBef>
                <a:spcPts val="0"/>
              </a:spcBef>
              <a:spcAft>
                <a:spcPts val="0"/>
              </a:spcAft>
              <a:buSzPts val="2000"/>
              <a:buChar char="●"/>
            </a:pPr>
            <a:r>
              <a:rPr lang="en-GB" sz="2000"/>
              <a:t>You will be working in teams, solving a range of tasks</a:t>
            </a:r>
            <a:endParaRPr sz="2000"/>
          </a:p>
          <a:p>
            <a:pPr indent="-355600" lvl="0" marL="457200" rtl="0" algn="l">
              <a:lnSpc>
                <a:spcPct val="150000"/>
              </a:lnSpc>
              <a:spcBef>
                <a:spcPts val="0"/>
              </a:spcBef>
              <a:spcAft>
                <a:spcPts val="0"/>
              </a:spcAft>
              <a:buSzPts val="2000"/>
              <a:buChar char="●"/>
            </a:pPr>
            <a:r>
              <a:rPr lang="en-GB" sz="2000"/>
              <a:t>You can move around the room</a:t>
            </a:r>
            <a:endParaRPr sz="2000"/>
          </a:p>
          <a:p>
            <a:pPr indent="-355600" lvl="0" marL="457200" rtl="0" algn="l">
              <a:lnSpc>
                <a:spcPct val="150000"/>
              </a:lnSpc>
              <a:spcBef>
                <a:spcPts val="0"/>
              </a:spcBef>
              <a:spcAft>
                <a:spcPts val="0"/>
              </a:spcAft>
              <a:buSzPts val="2000"/>
              <a:buChar char="●"/>
            </a:pPr>
            <a:r>
              <a:rPr lang="en-GB" sz="2000"/>
              <a:t>You can collaborate with other teams</a:t>
            </a:r>
            <a:endParaRPr sz="2000"/>
          </a:p>
          <a:p>
            <a:pPr indent="-355600" lvl="0" marL="457200" rtl="0" algn="l">
              <a:lnSpc>
                <a:spcPct val="150000"/>
              </a:lnSpc>
              <a:spcBef>
                <a:spcPts val="0"/>
              </a:spcBef>
              <a:spcAft>
                <a:spcPts val="0"/>
              </a:spcAft>
              <a:buSzPts val="2000"/>
              <a:buChar char="●"/>
            </a:pPr>
            <a:r>
              <a:rPr lang="en-GB" sz="2000"/>
              <a:t>There will be a collaborative base</a:t>
            </a:r>
            <a:endParaRPr sz="2000"/>
          </a:p>
          <a:p>
            <a:pPr indent="-355600" lvl="0" marL="457200" rtl="0" algn="l">
              <a:lnSpc>
                <a:spcPct val="150000"/>
              </a:lnSpc>
              <a:spcBef>
                <a:spcPts val="0"/>
              </a:spcBef>
              <a:spcAft>
                <a:spcPts val="0"/>
              </a:spcAft>
              <a:buSzPts val="2000"/>
              <a:buChar char="●"/>
            </a:pPr>
            <a:r>
              <a:rPr lang="en-GB" sz="2000"/>
              <a:t>The workshop will be linear, and I will guide you through the steps</a:t>
            </a:r>
            <a:endParaRPr sz="2000"/>
          </a:p>
          <a:p>
            <a:pPr indent="0" lvl="0" marL="133350" rtl="0" algn="l">
              <a:lnSpc>
                <a:spcPct val="115000"/>
              </a:lnSpc>
              <a:spcBef>
                <a:spcPts val="0"/>
              </a:spcBef>
              <a:spcAft>
                <a:spcPts val="0"/>
              </a:spcAft>
              <a:buSzPts val="15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1"/>
          <p:cNvSpPr txBox="1"/>
          <p:nvPr>
            <p:ph type="title"/>
          </p:nvPr>
        </p:nvSpPr>
        <p:spPr>
          <a:xfrm>
            <a:off x="729450" y="1318650"/>
            <a:ext cx="7688400" cy="5352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Clr>
                <a:schemeClr val="dk1"/>
              </a:buClr>
              <a:buSzPts val="2200"/>
              <a:buNone/>
            </a:pPr>
            <a:r>
              <a:rPr lang="en-GB"/>
              <a:t>DOAJ statistics 2023</a:t>
            </a:r>
            <a:endParaRPr/>
          </a:p>
        </p:txBody>
      </p:sp>
      <p:pic>
        <p:nvPicPr>
          <p:cNvPr id="370" name="Google Shape;370;p31"/>
          <p:cNvPicPr preferRelativeResize="0"/>
          <p:nvPr/>
        </p:nvPicPr>
        <p:blipFill rotWithShape="1">
          <a:blip r:embed="rId3">
            <a:alphaModFix/>
          </a:blip>
          <a:srcRect b="0" l="0" r="0" t="0"/>
          <a:stretch/>
        </p:blipFill>
        <p:spPr>
          <a:xfrm>
            <a:off x="7535250" y="250700"/>
            <a:ext cx="1307699" cy="1307701"/>
          </a:xfrm>
          <a:prstGeom prst="rect">
            <a:avLst/>
          </a:prstGeom>
          <a:noFill/>
          <a:ln>
            <a:noFill/>
          </a:ln>
        </p:spPr>
      </p:pic>
      <p:sp>
        <p:nvSpPr>
          <p:cNvPr id="371" name="Google Shape;371;p31"/>
          <p:cNvSpPr txBox="1"/>
          <p:nvPr/>
        </p:nvSpPr>
        <p:spPr>
          <a:xfrm>
            <a:off x="729325" y="2231275"/>
            <a:ext cx="1886400" cy="1843800"/>
          </a:xfrm>
          <a:prstGeom prst="rect">
            <a:avLst/>
          </a:prstGeom>
          <a:noFill/>
          <a:ln>
            <a:noFill/>
          </a:ln>
        </p:spPr>
        <p:txBody>
          <a:bodyPr anchorCtr="0" anchor="t" bIns="76025" lIns="76025" spcFirstLastPara="1" rIns="76025" wrap="square" tIns="76025">
            <a:no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7,926 </a:t>
            </a:r>
            <a:r>
              <a:rPr b="0" i="0" lang="en-GB" sz="1800" u="none" cap="none" strike="noStrike">
                <a:solidFill>
                  <a:schemeClr val="dk1"/>
                </a:solidFill>
                <a:latin typeface="Inter Light"/>
                <a:ea typeface="Inter Light"/>
                <a:cs typeface="Inter Light"/>
                <a:sym typeface="Inter Light"/>
              </a:rPr>
              <a:t>applications &amp; </a:t>
            </a:r>
            <a:r>
              <a:rPr b="1" i="0" lang="en-GB" sz="1800" u="none" cap="none" strike="noStrike">
                <a:solidFill>
                  <a:schemeClr val="dk1"/>
                </a:solidFill>
                <a:latin typeface="Inter"/>
                <a:ea typeface="Inter"/>
                <a:cs typeface="Inter"/>
                <a:sym typeface="Inter"/>
              </a:rPr>
              <a:t>4,126</a:t>
            </a:r>
            <a:r>
              <a:rPr b="0" i="0" lang="en-GB" sz="1800" u="none" cap="none" strike="noStrike">
                <a:solidFill>
                  <a:schemeClr val="dk1"/>
                </a:solidFill>
                <a:latin typeface="Inter Light"/>
                <a:ea typeface="Inter Light"/>
                <a:cs typeface="Inter Light"/>
                <a:sym typeface="Inter Light"/>
              </a:rPr>
              <a:t> update requests from journals</a:t>
            </a:r>
            <a:endParaRPr b="0" i="0" sz="1800" u="none" cap="none" strike="noStrike">
              <a:solidFill>
                <a:srgbClr val="282624"/>
              </a:solidFill>
              <a:latin typeface="Inter Light"/>
              <a:ea typeface="Inter Light"/>
              <a:cs typeface="Inter Light"/>
              <a:sym typeface="Inter Light"/>
            </a:endParaRPr>
          </a:p>
        </p:txBody>
      </p:sp>
      <p:sp>
        <p:nvSpPr>
          <p:cNvPr id="372" name="Google Shape;372;p31"/>
          <p:cNvSpPr txBox="1"/>
          <p:nvPr/>
        </p:nvSpPr>
        <p:spPr>
          <a:xfrm>
            <a:off x="2615725" y="2231275"/>
            <a:ext cx="1886400" cy="1843800"/>
          </a:xfrm>
          <a:prstGeom prst="rect">
            <a:avLst/>
          </a:prstGeom>
          <a:noFill/>
          <a:ln>
            <a:noFill/>
          </a:ln>
        </p:spPr>
        <p:txBody>
          <a:bodyPr anchorCtr="0" anchor="t" bIns="76025" lIns="76025" spcFirstLastPara="1" rIns="76025" wrap="square" tIns="76025">
            <a:no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rgbClr val="282624"/>
                </a:solidFill>
                <a:latin typeface="Inter"/>
                <a:ea typeface="Inter"/>
                <a:cs typeface="Inter"/>
                <a:sym typeface="Inter"/>
              </a:rPr>
              <a:t>24% </a:t>
            </a:r>
            <a:r>
              <a:rPr b="0" i="0" lang="en-GB" sz="1800" u="none" cap="none" strike="noStrike">
                <a:solidFill>
                  <a:srgbClr val="282624"/>
                </a:solidFill>
                <a:latin typeface="Inter Light"/>
                <a:ea typeface="Inter Light"/>
                <a:cs typeface="Inter Light"/>
                <a:sym typeface="Inter Light"/>
              </a:rPr>
              <a:t>of applications accepted for inclusion</a:t>
            </a:r>
            <a:endParaRPr b="0" i="0" sz="1800" u="none" cap="none" strike="noStrike">
              <a:solidFill>
                <a:srgbClr val="282624"/>
              </a:solidFill>
              <a:latin typeface="Inter Light"/>
              <a:ea typeface="Inter Light"/>
              <a:cs typeface="Inter Light"/>
              <a:sym typeface="Inter Light"/>
            </a:endParaRPr>
          </a:p>
        </p:txBody>
      </p:sp>
      <p:sp>
        <p:nvSpPr>
          <p:cNvPr id="373" name="Google Shape;373;p31"/>
          <p:cNvSpPr txBox="1"/>
          <p:nvPr/>
        </p:nvSpPr>
        <p:spPr>
          <a:xfrm>
            <a:off x="4502125" y="2231275"/>
            <a:ext cx="1886400" cy="1843800"/>
          </a:xfrm>
          <a:prstGeom prst="rect">
            <a:avLst/>
          </a:prstGeom>
          <a:noFill/>
          <a:ln>
            <a:noFill/>
          </a:ln>
        </p:spPr>
        <p:txBody>
          <a:bodyPr anchorCtr="0" anchor="t" bIns="76025" lIns="76025" spcFirstLastPara="1" rIns="76025" wrap="square" tIns="7602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282624"/>
                </a:solidFill>
                <a:latin typeface="Inter Light"/>
                <a:ea typeface="Inter Light"/>
                <a:cs typeface="Inter Light"/>
                <a:sym typeface="Inter Light"/>
              </a:rPr>
              <a:t>Average review time </a:t>
            </a:r>
            <a:r>
              <a:rPr b="1" i="0" lang="en-GB" sz="1800" u="none" cap="none" strike="noStrike">
                <a:solidFill>
                  <a:srgbClr val="282624"/>
                </a:solidFill>
                <a:latin typeface="Inter"/>
                <a:ea typeface="Inter"/>
                <a:cs typeface="Inter"/>
                <a:sym typeface="Inter"/>
              </a:rPr>
              <a:t>under three months</a:t>
            </a:r>
            <a:endParaRPr b="1" i="0" sz="1800" u="none" cap="none" strike="noStrike">
              <a:solidFill>
                <a:srgbClr val="282624"/>
              </a:solidFill>
              <a:latin typeface="Inter"/>
              <a:ea typeface="Inter"/>
              <a:cs typeface="Inter"/>
              <a:sym typeface="Inter"/>
            </a:endParaRPr>
          </a:p>
        </p:txBody>
      </p:sp>
      <p:sp>
        <p:nvSpPr>
          <p:cNvPr id="374" name="Google Shape;374;p31"/>
          <p:cNvSpPr txBox="1"/>
          <p:nvPr/>
        </p:nvSpPr>
        <p:spPr>
          <a:xfrm>
            <a:off x="6388525" y="2231275"/>
            <a:ext cx="1886400" cy="1843800"/>
          </a:xfrm>
          <a:prstGeom prst="rect">
            <a:avLst/>
          </a:prstGeom>
          <a:noFill/>
          <a:ln>
            <a:noFill/>
          </a:ln>
        </p:spPr>
        <p:txBody>
          <a:bodyPr anchorCtr="0" anchor="t" bIns="76025" lIns="76025" spcFirstLastPara="1" rIns="76025" wrap="square" tIns="76025">
            <a:no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rgbClr val="282624"/>
                </a:solidFill>
                <a:latin typeface="Inter"/>
                <a:ea typeface="Inter"/>
                <a:cs typeface="Inter"/>
                <a:sym typeface="Inter"/>
              </a:rPr>
              <a:t>20</a:t>
            </a:r>
            <a:r>
              <a:rPr b="0" i="0" lang="en-GB" sz="1800" u="none" cap="none" strike="noStrike">
                <a:solidFill>
                  <a:srgbClr val="282624"/>
                </a:solidFill>
                <a:latin typeface="Inter Light"/>
                <a:ea typeface="Inter Light"/>
                <a:cs typeface="Inter Light"/>
                <a:sym typeface="Inter Light"/>
              </a:rPr>
              <a:t> core staff, </a:t>
            </a:r>
            <a:r>
              <a:rPr b="1" i="0" lang="en-GB" sz="1800" u="none" cap="none" strike="noStrike">
                <a:solidFill>
                  <a:srgbClr val="282624"/>
                </a:solidFill>
                <a:latin typeface="Inter"/>
                <a:ea typeface="Inter"/>
                <a:cs typeface="Inter"/>
                <a:sym typeface="Inter"/>
              </a:rPr>
              <a:t>&gt;100</a:t>
            </a:r>
            <a:r>
              <a:rPr b="0" i="0" lang="en-GB" sz="1800" u="none" cap="none" strike="noStrike">
                <a:solidFill>
                  <a:srgbClr val="282624"/>
                </a:solidFill>
                <a:latin typeface="Inter Light"/>
                <a:ea typeface="Inter Light"/>
                <a:cs typeface="Inter Light"/>
                <a:sym typeface="Inter Light"/>
              </a:rPr>
              <a:t> volunteer editors &amp; </a:t>
            </a:r>
            <a:r>
              <a:rPr b="1" i="0" lang="en-GB" sz="1800" u="none" cap="none" strike="noStrike">
                <a:solidFill>
                  <a:srgbClr val="282624"/>
                </a:solidFill>
                <a:latin typeface="Inter"/>
                <a:ea typeface="Inter"/>
                <a:cs typeface="Inter"/>
                <a:sym typeface="Inter"/>
              </a:rPr>
              <a:t>21</a:t>
            </a:r>
            <a:r>
              <a:rPr b="0" i="0" lang="en-GB" sz="1800" u="none" cap="none" strike="noStrike">
                <a:solidFill>
                  <a:srgbClr val="282624"/>
                </a:solidFill>
                <a:latin typeface="Inter Light"/>
                <a:ea typeface="Inter Light"/>
                <a:cs typeface="Inter Light"/>
                <a:sym typeface="Inter Light"/>
              </a:rPr>
              <a:t> ambassadors</a:t>
            </a:r>
            <a:endParaRPr b="0" i="0" sz="1800" u="none" cap="none" strike="noStrike">
              <a:solidFill>
                <a:srgbClr val="282624"/>
              </a:solidFill>
              <a:latin typeface="Inter Light"/>
              <a:ea typeface="Inter Light"/>
              <a:cs typeface="Inter Light"/>
              <a:sym typeface="Inter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p32"/>
          <p:cNvPicPr preferRelativeResize="0"/>
          <p:nvPr/>
        </p:nvPicPr>
        <p:blipFill rotWithShape="1">
          <a:blip r:embed="rId3">
            <a:alphaModFix/>
          </a:blip>
          <a:srcRect b="0" l="0" r="0" t="0"/>
          <a:stretch/>
        </p:blipFill>
        <p:spPr>
          <a:xfrm>
            <a:off x="-2394" y="0"/>
            <a:ext cx="9148796" cy="514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1f51ac54836_0_321"/>
          <p:cNvSpPr txBox="1"/>
          <p:nvPr>
            <p:ph type="title"/>
          </p:nvPr>
        </p:nvSpPr>
        <p:spPr>
          <a:xfrm>
            <a:off x="613125" y="593125"/>
            <a:ext cx="7688400" cy="5352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Clr>
                <a:schemeClr val="dk1"/>
              </a:buClr>
              <a:buSzPts val="2200"/>
              <a:buNone/>
            </a:pPr>
            <a:r>
              <a:rPr lang="en-GB">
                <a:latin typeface="Inter SemiBold"/>
                <a:ea typeface="Inter SemiBold"/>
                <a:cs typeface="Inter SemiBold"/>
                <a:sym typeface="Inter SemiBold"/>
              </a:rPr>
              <a:t>Community projects to support OA journals</a:t>
            </a:r>
            <a:endParaRPr>
              <a:latin typeface="Inter SemiBold"/>
              <a:ea typeface="Inter SemiBold"/>
              <a:cs typeface="Inter SemiBold"/>
              <a:sym typeface="Inter SemiBold"/>
            </a:endParaRPr>
          </a:p>
        </p:txBody>
      </p:sp>
      <p:sp>
        <p:nvSpPr>
          <p:cNvPr id="385" name="Google Shape;385;g1f51ac54836_0_321"/>
          <p:cNvSpPr txBox="1"/>
          <p:nvPr/>
        </p:nvSpPr>
        <p:spPr>
          <a:xfrm>
            <a:off x="3313800" y="3200050"/>
            <a:ext cx="39957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hlink"/>
                </a:solidFill>
                <a:latin typeface="Inter Light"/>
                <a:ea typeface="Inter Light"/>
                <a:cs typeface="Inter Light"/>
                <a:sym typeface="Inter Light"/>
                <a:hlinkClick r:id="rId3"/>
              </a:rPr>
              <a:t>PLACE</a:t>
            </a:r>
            <a:r>
              <a:rPr b="0" i="0" lang="en-GB" sz="1400" u="none" cap="none" strike="noStrike">
                <a:solidFill>
                  <a:srgbClr val="000000"/>
                </a:solidFill>
                <a:latin typeface="Inter Light"/>
                <a:ea typeface="Inter Light"/>
                <a:cs typeface="Inter Light"/>
                <a:sym typeface="Inter Light"/>
              </a:rPr>
              <a:t> is an online forum for publishers, editors and anyone involved in publishing. Launched and monitored by Crossref, DOAJ, COPE &amp; OASPA</a:t>
            </a:r>
            <a:endParaRPr b="0" i="0" sz="1400" u="none" cap="none" strike="noStrike">
              <a:solidFill>
                <a:srgbClr val="000000"/>
              </a:solidFill>
              <a:latin typeface="Inter Light"/>
              <a:ea typeface="Inter Light"/>
              <a:cs typeface="Inter Light"/>
              <a:sym typeface="Inter Light"/>
            </a:endParaRPr>
          </a:p>
        </p:txBody>
      </p:sp>
      <p:pic>
        <p:nvPicPr>
          <p:cNvPr id="386" name="Google Shape;386;g1f51ac54836_0_321"/>
          <p:cNvPicPr preferRelativeResize="0"/>
          <p:nvPr/>
        </p:nvPicPr>
        <p:blipFill rotWithShape="1">
          <a:blip r:embed="rId4">
            <a:alphaModFix/>
          </a:blip>
          <a:srcRect b="0" l="0" r="0" t="0"/>
          <a:stretch/>
        </p:blipFill>
        <p:spPr>
          <a:xfrm>
            <a:off x="7771850" y="106400"/>
            <a:ext cx="877213" cy="4727798"/>
          </a:xfrm>
          <a:prstGeom prst="rect">
            <a:avLst/>
          </a:prstGeom>
          <a:noFill/>
          <a:ln>
            <a:noFill/>
          </a:ln>
        </p:spPr>
      </p:pic>
      <p:pic>
        <p:nvPicPr>
          <p:cNvPr id="387" name="Google Shape;387;g1f51ac54836_0_321"/>
          <p:cNvPicPr preferRelativeResize="0"/>
          <p:nvPr/>
        </p:nvPicPr>
        <p:blipFill rotWithShape="1">
          <a:blip r:embed="rId5">
            <a:alphaModFix/>
          </a:blip>
          <a:srcRect b="0" l="0" r="0" t="0"/>
          <a:stretch/>
        </p:blipFill>
        <p:spPr>
          <a:xfrm>
            <a:off x="508950" y="1780513"/>
            <a:ext cx="1891725" cy="725700"/>
          </a:xfrm>
          <a:prstGeom prst="rect">
            <a:avLst/>
          </a:prstGeom>
          <a:noFill/>
          <a:ln>
            <a:noFill/>
          </a:ln>
        </p:spPr>
      </p:pic>
      <p:pic>
        <p:nvPicPr>
          <p:cNvPr id="388" name="Google Shape;388;g1f51ac54836_0_321"/>
          <p:cNvPicPr preferRelativeResize="0"/>
          <p:nvPr/>
        </p:nvPicPr>
        <p:blipFill rotWithShape="1">
          <a:blip r:embed="rId6">
            <a:alphaModFix/>
          </a:blip>
          <a:srcRect b="0" l="0" r="0" t="0"/>
          <a:stretch/>
        </p:blipFill>
        <p:spPr>
          <a:xfrm>
            <a:off x="508950" y="3263362"/>
            <a:ext cx="2502228" cy="615600"/>
          </a:xfrm>
          <a:prstGeom prst="rect">
            <a:avLst/>
          </a:prstGeom>
          <a:noFill/>
          <a:ln>
            <a:noFill/>
          </a:ln>
        </p:spPr>
      </p:pic>
      <p:sp>
        <p:nvSpPr>
          <p:cNvPr id="389" name="Google Shape;389;g1f51ac54836_0_321"/>
          <p:cNvSpPr txBox="1"/>
          <p:nvPr/>
        </p:nvSpPr>
        <p:spPr>
          <a:xfrm>
            <a:off x="3269150" y="1780525"/>
            <a:ext cx="42981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hlink"/>
                </a:solidFill>
                <a:latin typeface="Inter Light"/>
                <a:ea typeface="Inter Light"/>
                <a:cs typeface="Inter Light"/>
                <a:sym typeface="Inter Light"/>
                <a:hlinkClick r:id="rId7"/>
              </a:rPr>
              <a:t>The OA Journals Toolkit</a:t>
            </a:r>
            <a:r>
              <a:rPr b="0" i="0" lang="en-GB" sz="1400" u="none" cap="none" strike="noStrike">
                <a:solidFill>
                  <a:srgbClr val="000000"/>
                </a:solidFill>
                <a:latin typeface="Inter Light"/>
                <a:ea typeface="Inter Light"/>
                <a:cs typeface="Inter Light"/>
                <a:sym typeface="Inter Light"/>
              </a:rPr>
              <a:t> is an online resource that provides guidance for new and established OA journals</a:t>
            </a:r>
            <a:endParaRPr b="0" i="0" sz="1400" u="none" cap="none" strike="noStrike">
              <a:solidFill>
                <a:srgbClr val="000000"/>
              </a:solidFill>
              <a:latin typeface="Inter Light"/>
              <a:ea typeface="Inter Light"/>
              <a:cs typeface="Inter Light"/>
              <a:sym typeface="Inter Light"/>
            </a:endParaRPr>
          </a:p>
        </p:txBody>
      </p:sp>
      <p:sp>
        <p:nvSpPr>
          <p:cNvPr id="390" name="Google Shape;390;g1f51ac54836_0_321"/>
          <p:cNvSpPr txBox="1"/>
          <p:nvPr/>
        </p:nvSpPr>
        <p:spPr>
          <a:xfrm>
            <a:off x="3313800" y="3726750"/>
            <a:ext cx="4550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nter Light"/>
              <a:ea typeface="Inter Light"/>
              <a:cs typeface="Inter Light"/>
              <a:sym typeface="Inter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1f51ac54836_0_331"/>
          <p:cNvSpPr txBox="1"/>
          <p:nvPr>
            <p:ph type="title"/>
          </p:nvPr>
        </p:nvSpPr>
        <p:spPr>
          <a:xfrm>
            <a:off x="613125" y="593125"/>
            <a:ext cx="7688400" cy="5352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Clr>
                <a:schemeClr val="dk1"/>
              </a:buClr>
              <a:buSzPts val="2200"/>
              <a:buNone/>
            </a:pPr>
            <a:r>
              <a:rPr lang="en-GB">
                <a:latin typeface="Inter SemiBold"/>
                <a:ea typeface="Inter SemiBold"/>
                <a:cs typeface="Inter SemiBold"/>
                <a:sym typeface="Inter SemiBold"/>
              </a:rPr>
              <a:t>Community projects to support OA journals</a:t>
            </a:r>
            <a:endParaRPr>
              <a:latin typeface="Inter SemiBold"/>
              <a:ea typeface="Inter SemiBold"/>
              <a:cs typeface="Inter SemiBold"/>
              <a:sym typeface="Inter SemiBold"/>
            </a:endParaRPr>
          </a:p>
        </p:txBody>
      </p:sp>
      <p:pic>
        <p:nvPicPr>
          <p:cNvPr id="396" name="Google Shape;396;g1f51ac54836_0_331"/>
          <p:cNvPicPr preferRelativeResize="0"/>
          <p:nvPr/>
        </p:nvPicPr>
        <p:blipFill rotWithShape="1">
          <a:blip r:embed="rId3">
            <a:alphaModFix/>
          </a:blip>
          <a:srcRect b="0" l="0" r="0" t="0"/>
          <a:stretch/>
        </p:blipFill>
        <p:spPr>
          <a:xfrm>
            <a:off x="7732400" y="114300"/>
            <a:ext cx="877213" cy="4727798"/>
          </a:xfrm>
          <a:prstGeom prst="rect">
            <a:avLst/>
          </a:prstGeom>
          <a:noFill/>
          <a:ln>
            <a:noFill/>
          </a:ln>
        </p:spPr>
      </p:pic>
      <p:sp>
        <p:nvSpPr>
          <p:cNvPr id="397" name="Google Shape;397;g1f51ac54836_0_331"/>
          <p:cNvSpPr txBox="1"/>
          <p:nvPr/>
        </p:nvSpPr>
        <p:spPr>
          <a:xfrm>
            <a:off x="2845375" y="3151050"/>
            <a:ext cx="44589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Inter Light"/>
                <a:ea typeface="Inter Light"/>
                <a:cs typeface="Inter Light"/>
                <a:sym typeface="Inter Light"/>
              </a:rPr>
              <a:t>Through a range of tools and practical resources, this international, cross-sector initiative aims to educate researchers, promote integrity, and build trust in credible research and publications.</a:t>
            </a:r>
            <a:endParaRPr b="0" i="0" sz="1400" u="none" cap="none" strike="noStrike">
              <a:solidFill>
                <a:srgbClr val="000000"/>
              </a:solidFill>
              <a:latin typeface="Inter Light"/>
              <a:ea typeface="Inter Light"/>
              <a:cs typeface="Inter Light"/>
              <a:sym typeface="Inter Light"/>
            </a:endParaRPr>
          </a:p>
        </p:txBody>
      </p:sp>
      <p:pic>
        <p:nvPicPr>
          <p:cNvPr id="398" name="Google Shape;398;g1f51ac54836_0_331"/>
          <p:cNvPicPr preferRelativeResize="0"/>
          <p:nvPr/>
        </p:nvPicPr>
        <p:blipFill rotWithShape="1">
          <a:blip r:embed="rId4">
            <a:alphaModFix/>
          </a:blip>
          <a:srcRect b="0" l="0" r="0" t="0"/>
          <a:stretch/>
        </p:blipFill>
        <p:spPr>
          <a:xfrm>
            <a:off x="805261" y="3121774"/>
            <a:ext cx="1353963" cy="1046700"/>
          </a:xfrm>
          <a:prstGeom prst="rect">
            <a:avLst/>
          </a:prstGeom>
          <a:noFill/>
          <a:ln>
            <a:noFill/>
          </a:ln>
        </p:spPr>
      </p:pic>
      <p:pic>
        <p:nvPicPr>
          <p:cNvPr id="399" name="Google Shape;399;g1f51ac54836_0_331"/>
          <p:cNvPicPr preferRelativeResize="0"/>
          <p:nvPr/>
        </p:nvPicPr>
        <p:blipFill rotWithShape="1">
          <a:blip r:embed="rId5">
            <a:alphaModFix/>
          </a:blip>
          <a:srcRect b="0" l="0" r="0" t="0"/>
          <a:stretch/>
        </p:blipFill>
        <p:spPr>
          <a:xfrm>
            <a:off x="634700" y="1762198"/>
            <a:ext cx="1635569" cy="725700"/>
          </a:xfrm>
          <a:prstGeom prst="rect">
            <a:avLst/>
          </a:prstGeom>
          <a:noFill/>
          <a:ln>
            <a:noFill/>
          </a:ln>
        </p:spPr>
      </p:pic>
      <p:sp>
        <p:nvSpPr>
          <p:cNvPr id="400" name="Google Shape;400;g1f51ac54836_0_331"/>
          <p:cNvSpPr txBox="1"/>
          <p:nvPr/>
        </p:nvSpPr>
        <p:spPr>
          <a:xfrm>
            <a:off x="2845375" y="1896600"/>
            <a:ext cx="37449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Inter Light"/>
                <a:ea typeface="Inter Light"/>
                <a:cs typeface="Inter Light"/>
                <a:sym typeface="Inter Light"/>
                <a:hlinkClick r:id="rId6">
                  <a:extLst>
                    <a:ext uri="{A12FA001-AC4F-418D-AE19-62706E023703}">
                      <ahyp:hlinkClr val="tx"/>
                    </a:ext>
                  </a:extLst>
                </a:hlinkClick>
              </a:rPr>
              <a:t>JASPER</a:t>
            </a:r>
            <a:r>
              <a:rPr b="0" i="0" lang="en-GB" sz="1400" u="none" cap="none" strike="noStrike">
                <a:solidFill>
                  <a:srgbClr val="000000"/>
                </a:solidFill>
                <a:latin typeface="Inter Light"/>
                <a:ea typeface="Inter Light"/>
                <a:cs typeface="Inter Light"/>
                <a:sym typeface="Inter Light"/>
              </a:rPr>
              <a:t> is an initiative to preserve OA journals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g1f51ac54836_0_573"/>
          <p:cNvSpPr txBox="1"/>
          <p:nvPr>
            <p:ph type="title"/>
          </p:nvPr>
        </p:nvSpPr>
        <p:spPr>
          <a:xfrm>
            <a:off x="729450" y="864300"/>
            <a:ext cx="7021200" cy="2729700"/>
          </a:xfrm>
          <a:prstGeom prst="rect">
            <a:avLst/>
          </a:prstGeom>
        </p:spPr>
        <p:txBody>
          <a:bodyPr anchorCtr="0" anchor="ctr" bIns="76025" lIns="76025" spcFirstLastPara="1" rIns="76025" wrap="square" tIns="76025">
            <a:normAutofit/>
          </a:bodyPr>
          <a:lstStyle/>
          <a:p>
            <a:pPr indent="0" lvl="0" marL="0" rtl="0" algn="l">
              <a:spcBef>
                <a:spcPts val="0"/>
              </a:spcBef>
              <a:spcAft>
                <a:spcPts val="0"/>
              </a:spcAft>
              <a:buNone/>
            </a:pPr>
            <a:r>
              <a:rPr lang="en-GB"/>
              <a:t>DOAJ has </a:t>
            </a:r>
            <a:r>
              <a:rPr b="1" lang="en-GB">
                <a:latin typeface="Inter"/>
                <a:ea typeface="Inter"/>
                <a:cs typeface="Inter"/>
                <a:sym typeface="Inter"/>
              </a:rPr>
              <a:t>developed beyond an index</a:t>
            </a:r>
            <a:r>
              <a:rPr lang="en-GB"/>
              <a:t>, but still has </a:t>
            </a:r>
            <a:r>
              <a:rPr lang="en-GB"/>
              <a:t>limitations</a:t>
            </a:r>
            <a:r>
              <a:rPr lang="en-GB"/>
              <a:t> in terms of what services can be provided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1f51ac54836_0_609"/>
          <p:cNvSpPr txBox="1"/>
          <p:nvPr>
            <p:ph type="title"/>
          </p:nvPr>
        </p:nvSpPr>
        <p:spPr>
          <a:xfrm>
            <a:off x="730000" y="1318650"/>
            <a:ext cx="3300900" cy="1687200"/>
          </a:xfrm>
          <a:prstGeom prst="rect">
            <a:avLst/>
          </a:prstGeom>
        </p:spPr>
        <p:txBody>
          <a:bodyPr anchorCtr="0" anchor="t" bIns="76025" lIns="76025" spcFirstLastPara="1" rIns="76025" wrap="square" tIns="76025">
            <a:noAutofit/>
          </a:bodyPr>
          <a:lstStyle/>
          <a:p>
            <a:pPr indent="0" lvl="0" marL="0" rtl="0" algn="l">
              <a:spcBef>
                <a:spcPts val="0"/>
              </a:spcBef>
              <a:spcAft>
                <a:spcPts val="0"/>
              </a:spcAft>
              <a:buNone/>
            </a:pPr>
            <a:r>
              <a:rPr lang="en-GB"/>
              <a:t>DOAJ is grateful to all supporters</a:t>
            </a:r>
            <a:endParaRPr/>
          </a:p>
        </p:txBody>
      </p:sp>
      <p:sp>
        <p:nvSpPr>
          <p:cNvPr id="411" name="Google Shape;411;g1f51ac54836_0_609"/>
          <p:cNvSpPr txBox="1"/>
          <p:nvPr>
            <p:ph idx="2" type="body"/>
          </p:nvPr>
        </p:nvSpPr>
        <p:spPr>
          <a:xfrm>
            <a:off x="693250" y="2529925"/>
            <a:ext cx="3374400" cy="1150500"/>
          </a:xfrm>
          <a:prstGeom prst="rect">
            <a:avLst/>
          </a:prstGeom>
        </p:spPr>
        <p:txBody>
          <a:bodyPr anchorCtr="0" anchor="t" bIns="76025" lIns="76025" spcFirstLastPara="1" rIns="76025" wrap="square" tIns="76025">
            <a:noAutofit/>
          </a:bodyPr>
          <a:lstStyle/>
          <a:p>
            <a:pPr indent="0" lvl="0" marL="0" rtl="0" algn="l">
              <a:spcBef>
                <a:spcPts val="0"/>
              </a:spcBef>
              <a:spcAft>
                <a:spcPts val="0"/>
              </a:spcAft>
              <a:buNone/>
            </a:pPr>
            <a:r>
              <a:rPr lang="en-GB"/>
              <a:t>DOAJ is funded by consortia, institutions, publishers and aggregators </a:t>
            </a:r>
            <a:endParaRPr/>
          </a:p>
        </p:txBody>
      </p:sp>
      <p:pic>
        <p:nvPicPr>
          <p:cNvPr id="412" name="Google Shape;412;g1f51ac54836_0_609"/>
          <p:cNvPicPr preferRelativeResize="0"/>
          <p:nvPr/>
        </p:nvPicPr>
        <p:blipFill rotWithShape="1">
          <a:blip r:embed="rId3">
            <a:alphaModFix/>
          </a:blip>
          <a:srcRect b="0" l="0" r="0" t="0"/>
          <a:stretch/>
        </p:blipFill>
        <p:spPr>
          <a:xfrm>
            <a:off x="5154099" y="454275"/>
            <a:ext cx="309450" cy="618001"/>
          </a:xfrm>
          <a:prstGeom prst="rect">
            <a:avLst/>
          </a:prstGeom>
          <a:noFill/>
          <a:ln>
            <a:noFill/>
          </a:ln>
        </p:spPr>
      </p:pic>
      <p:pic>
        <p:nvPicPr>
          <p:cNvPr id="413" name="Google Shape;413;g1f51ac54836_0_609"/>
          <p:cNvPicPr preferRelativeResize="0"/>
          <p:nvPr/>
        </p:nvPicPr>
        <p:blipFill rotWithShape="1">
          <a:blip r:embed="rId4">
            <a:alphaModFix/>
          </a:blip>
          <a:srcRect b="0" l="0" r="0" t="0"/>
          <a:stretch/>
        </p:blipFill>
        <p:spPr>
          <a:xfrm flipH="1">
            <a:off x="5353225" y="4455809"/>
            <a:ext cx="362250" cy="361216"/>
          </a:xfrm>
          <a:prstGeom prst="rect">
            <a:avLst/>
          </a:prstGeom>
          <a:noFill/>
          <a:ln>
            <a:noFill/>
          </a:ln>
        </p:spPr>
      </p:pic>
      <p:pic>
        <p:nvPicPr>
          <p:cNvPr id="414" name="Google Shape;414;g1f51ac54836_0_609"/>
          <p:cNvPicPr preferRelativeResize="0"/>
          <p:nvPr/>
        </p:nvPicPr>
        <p:blipFill rotWithShape="1">
          <a:blip r:embed="rId5">
            <a:alphaModFix/>
          </a:blip>
          <a:srcRect b="0" l="0" r="0" t="0"/>
          <a:stretch/>
        </p:blipFill>
        <p:spPr>
          <a:xfrm>
            <a:off x="7934325" y="1072263"/>
            <a:ext cx="725500" cy="723425"/>
          </a:xfrm>
          <a:prstGeom prst="rect">
            <a:avLst/>
          </a:prstGeom>
          <a:noFill/>
          <a:ln>
            <a:noFill/>
          </a:ln>
        </p:spPr>
      </p:pic>
      <p:pic>
        <p:nvPicPr>
          <p:cNvPr id="415" name="Google Shape;415;g1f51ac54836_0_609"/>
          <p:cNvPicPr preferRelativeResize="0"/>
          <p:nvPr/>
        </p:nvPicPr>
        <p:blipFill rotWithShape="1">
          <a:blip r:embed="rId6">
            <a:alphaModFix/>
          </a:blip>
          <a:srcRect b="0" l="0" r="0" t="0"/>
          <a:stretch/>
        </p:blipFill>
        <p:spPr>
          <a:xfrm>
            <a:off x="8514525" y="3185625"/>
            <a:ext cx="362246" cy="723425"/>
          </a:xfrm>
          <a:prstGeom prst="rect">
            <a:avLst/>
          </a:prstGeom>
          <a:noFill/>
          <a:ln>
            <a:noFill/>
          </a:ln>
        </p:spPr>
      </p:pic>
      <p:pic>
        <p:nvPicPr>
          <p:cNvPr id="416" name="Google Shape;416;g1f51ac54836_0_609"/>
          <p:cNvPicPr preferRelativeResize="0"/>
          <p:nvPr/>
        </p:nvPicPr>
        <p:blipFill rotWithShape="1">
          <a:blip r:embed="rId7">
            <a:alphaModFix/>
          </a:blip>
          <a:srcRect b="0" l="0" r="0" t="0"/>
          <a:stretch/>
        </p:blipFill>
        <p:spPr>
          <a:xfrm>
            <a:off x="6272913" y="775090"/>
            <a:ext cx="618883" cy="618000"/>
          </a:xfrm>
          <a:prstGeom prst="rect">
            <a:avLst/>
          </a:prstGeom>
          <a:noFill/>
          <a:ln>
            <a:noFill/>
          </a:ln>
        </p:spPr>
      </p:pic>
      <p:pic>
        <p:nvPicPr>
          <p:cNvPr id="417" name="Google Shape;417;g1f51ac54836_0_609"/>
          <p:cNvPicPr preferRelativeResize="0"/>
          <p:nvPr/>
        </p:nvPicPr>
        <p:blipFill rotWithShape="1">
          <a:blip r:embed="rId8">
            <a:alphaModFix/>
          </a:blip>
          <a:srcRect b="0" l="0" r="0" t="0"/>
          <a:stretch/>
        </p:blipFill>
        <p:spPr>
          <a:xfrm>
            <a:off x="7572075" y="454280"/>
            <a:ext cx="362250" cy="361223"/>
          </a:xfrm>
          <a:prstGeom prst="rect">
            <a:avLst/>
          </a:prstGeom>
          <a:noFill/>
          <a:ln>
            <a:noFill/>
          </a:ln>
        </p:spPr>
      </p:pic>
      <p:pic>
        <p:nvPicPr>
          <p:cNvPr id="418" name="Google Shape;418;g1f51ac54836_0_609"/>
          <p:cNvPicPr preferRelativeResize="0"/>
          <p:nvPr/>
        </p:nvPicPr>
        <p:blipFill rotWithShape="1">
          <a:blip r:embed="rId9">
            <a:alphaModFix/>
          </a:blip>
          <a:srcRect b="0" l="0" r="0" t="0"/>
          <a:stretch/>
        </p:blipFill>
        <p:spPr>
          <a:xfrm>
            <a:off x="5079025" y="2583200"/>
            <a:ext cx="260075" cy="259326"/>
          </a:xfrm>
          <a:prstGeom prst="rect">
            <a:avLst/>
          </a:prstGeom>
          <a:noFill/>
          <a:ln>
            <a:noFill/>
          </a:ln>
        </p:spPr>
      </p:pic>
      <p:pic>
        <p:nvPicPr>
          <p:cNvPr id="419" name="Google Shape;419;g1f51ac54836_0_609"/>
          <p:cNvPicPr preferRelativeResize="0"/>
          <p:nvPr/>
        </p:nvPicPr>
        <p:blipFill rotWithShape="1">
          <a:blip r:embed="rId10">
            <a:alphaModFix/>
          </a:blip>
          <a:srcRect b="0" l="0" r="0" t="0"/>
          <a:stretch/>
        </p:blipFill>
        <p:spPr>
          <a:xfrm>
            <a:off x="7082024" y="2740782"/>
            <a:ext cx="362250" cy="361744"/>
          </a:xfrm>
          <a:prstGeom prst="rect">
            <a:avLst/>
          </a:prstGeom>
          <a:noFill/>
          <a:ln>
            <a:noFill/>
          </a:ln>
        </p:spPr>
      </p:pic>
      <p:pic>
        <p:nvPicPr>
          <p:cNvPr id="420" name="Google Shape;420;g1f51ac54836_0_609"/>
          <p:cNvPicPr preferRelativeResize="0"/>
          <p:nvPr/>
        </p:nvPicPr>
        <p:blipFill rotWithShape="1">
          <a:blip r:embed="rId11">
            <a:alphaModFix/>
          </a:blip>
          <a:srcRect b="0" l="0" r="0" t="0"/>
          <a:stretch/>
        </p:blipFill>
        <p:spPr>
          <a:xfrm>
            <a:off x="5028137" y="3479400"/>
            <a:ext cx="561385" cy="560600"/>
          </a:xfrm>
          <a:prstGeom prst="rect">
            <a:avLst/>
          </a:prstGeom>
          <a:noFill/>
          <a:ln>
            <a:noFill/>
          </a:ln>
        </p:spPr>
      </p:pic>
      <p:pic>
        <p:nvPicPr>
          <p:cNvPr id="421" name="Google Shape;421;g1f51ac54836_0_609"/>
          <p:cNvPicPr preferRelativeResize="0"/>
          <p:nvPr/>
        </p:nvPicPr>
        <p:blipFill rotWithShape="1">
          <a:blip r:embed="rId12">
            <a:alphaModFix/>
          </a:blip>
          <a:srcRect b="0" l="0" r="0" t="0"/>
          <a:stretch/>
        </p:blipFill>
        <p:spPr>
          <a:xfrm rot="5160014">
            <a:off x="6357716" y="3895832"/>
            <a:ext cx="637792" cy="635987"/>
          </a:xfrm>
          <a:prstGeom prst="rect">
            <a:avLst/>
          </a:prstGeom>
          <a:noFill/>
          <a:ln>
            <a:noFill/>
          </a:ln>
        </p:spPr>
      </p:pic>
      <p:pic>
        <p:nvPicPr>
          <p:cNvPr id="422" name="Google Shape;422;g1f51ac54836_0_609"/>
          <p:cNvPicPr preferRelativeResize="0"/>
          <p:nvPr/>
        </p:nvPicPr>
        <p:blipFill rotWithShape="1">
          <a:blip r:embed="rId13">
            <a:alphaModFix/>
          </a:blip>
          <a:srcRect b="0" l="0" r="0" t="0"/>
          <a:stretch/>
        </p:blipFill>
        <p:spPr>
          <a:xfrm>
            <a:off x="8708025" y="317631"/>
            <a:ext cx="362250" cy="361219"/>
          </a:xfrm>
          <a:prstGeom prst="rect">
            <a:avLst/>
          </a:prstGeom>
          <a:noFill/>
          <a:ln>
            <a:noFill/>
          </a:ln>
        </p:spPr>
      </p:pic>
      <p:pic>
        <p:nvPicPr>
          <p:cNvPr id="423" name="Google Shape;423;g1f51ac54836_0_609"/>
          <p:cNvPicPr preferRelativeResize="0"/>
          <p:nvPr/>
        </p:nvPicPr>
        <p:blipFill rotWithShape="1">
          <a:blip r:embed="rId14">
            <a:alphaModFix/>
          </a:blip>
          <a:srcRect b="0" l="0" r="0" t="0"/>
          <a:stretch/>
        </p:blipFill>
        <p:spPr>
          <a:xfrm>
            <a:off x="6019033" y="3005858"/>
            <a:ext cx="181143" cy="361749"/>
          </a:xfrm>
          <a:prstGeom prst="rect">
            <a:avLst/>
          </a:prstGeom>
          <a:noFill/>
          <a:ln>
            <a:noFill/>
          </a:ln>
        </p:spPr>
      </p:pic>
      <p:pic>
        <p:nvPicPr>
          <p:cNvPr id="424" name="Google Shape;424;g1f51ac54836_0_609"/>
          <p:cNvPicPr preferRelativeResize="0"/>
          <p:nvPr/>
        </p:nvPicPr>
        <p:blipFill rotWithShape="1">
          <a:blip r:embed="rId15">
            <a:alphaModFix/>
          </a:blip>
          <a:srcRect b="0" l="0" r="0" t="0"/>
          <a:stretch/>
        </p:blipFill>
        <p:spPr>
          <a:xfrm>
            <a:off x="7283025" y="1536374"/>
            <a:ext cx="129849" cy="259325"/>
          </a:xfrm>
          <a:prstGeom prst="rect">
            <a:avLst/>
          </a:prstGeom>
          <a:noFill/>
          <a:ln>
            <a:noFill/>
          </a:ln>
        </p:spPr>
      </p:pic>
      <p:pic>
        <p:nvPicPr>
          <p:cNvPr id="425" name="Google Shape;425;g1f51ac54836_0_609"/>
          <p:cNvPicPr preferRelativeResize="0"/>
          <p:nvPr/>
        </p:nvPicPr>
        <p:blipFill rotWithShape="1">
          <a:blip r:embed="rId16">
            <a:alphaModFix/>
          </a:blip>
          <a:srcRect b="0" l="0" r="0" t="0"/>
          <a:stretch/>
        </p:blipFill>
        <p:spPr>
          <a:xfrm>
            <a:off x="5154089" y="1385760"/>
            <a:ext cx="561375" cy="560569"/>
          </a:xfrm>
          <a:prstGeom prst="rect">
            <a:avLst/>
          </a:prstGeom>
          <a:noFill/>
          <a:ln>
            <a:noFill/>
          </a:ln>
        </p:spPr>
      </p:pic>
      <p:pic>
        <p:nvPicPr>
          <p:cNvPr id="426" name="Google Shape;426;g1f51ac54836_0_609"/>
          <p:cNvPicPr preferRelativeResize="0"/>
          <p:nvPr/>
        </p:nvPicPr>
        <p:blipFill rotWithShape="1">
          <a:blip r:embed="rId17">
            <a:alphaModFix/>
          </a:blip>
          <a:srcRect b="0" l="0" r="0" t="0"/>
          <a:stretch/>
        </p:blipFill>
        <p:spPr>
          <a:xfrm>
            <a:off x="7934326" y="2295331"/>
            <a:ext cx="417176" cy="417750"/>
          </a:xfrm>
          <a:prstGeom prst="rect">
            <a:avLst/>
          </a:prstGeom>
          <a:noFill/>
          <a:ln>
            <a:noFill/>
          </a:ln>
        </p:spPr>
      </p:pic>
      <p:pic>
        <p:nvPicPr>
          <p:cNvPr id="427" name="Google Shape;427;g1f51ac54836_0_609"/>
          <p:cNvPicPr preferRelativeResize="0"/>
          <p:nvPr/>
        </p:nvPicPr>
        <p:blipFill rotWithShape="1">
          <a:blip r:embed="rId18">
            <a:alphaModFix/>
          </a:blip>
          <a:srcRect b="0" l="0" r="0" t="0"/>
          <a:stretch/>
        </p:blipFill>
        <p:spPr>
          <a:xfrm>
            <a:off x="7634750" y="3492381"/>
            <a:ext cx="129850" cy="259319"/>
          </a:xfrm>
          <a:prstGeom prst="rect">
            <a:avLst/>
          </a:prstGeom>
          <a:noFill/>
          <a:ln>
            <a:noFill/>
          </a:ln>
        </p:spPr>
      </p:pic>
      <p:pic>
        <p:nvPicPr>
          <p:cNvPr id="428" name="Google Shape;428;g1f51ac54836_0_609"/>
          <p:cNvPicPr preferRelativeResize="0"/>
          <p:nvPr/>
        </p:nvPicPr>
        <p:blipFill rotWithShape="1">
          <a:blip r:embed="rId19">
            <a:alphaModFix/>
          </a:blip>
          <a:srcRect b="0" l="0" r="0" t="0"/>
          <a:stretch/>
        </p:blipFill>
        <p:spPr>
          <a:xfrm>
            <a:off x="6200175" y="1953205"/>
            <a:ext cx="181150" cy="180646"/>
          </a:xfrm>
          <a:prstGeom prst="rect">
            <a:avLst/>
          </a:prstGeom>
          <a:noFill/>
          <a:ln>
            <a:noFill/>
          </a:ln>
        </p:spPr>
      </p:pic>
      <p:pic>
        <p:nvPicPr>
          <p:cNvPr id="429" name="Google Shape;429;g1f51ac54836_0_609"/>
          <p:cNvPicPr preferRelativeResize="0"/>
          <p:nvPr/>
        </p:nvPicPr>
        <p:blipFill rotWithShape="1">
          <a:blip r:embed="rId10">
            <a:alphaModFix/>
          </a:blip>
          <a:srcRect b="0" l="0" r="0" t="0"/>
          <a:stretch/>
        </p:blipFill>
        <p:spPr>
          <a:xfrm rot="5400000">
            <a:off x="8020422" y="4514098"/>
            <a:ext cx="244975" cy="24462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g1f51ac54836_0_316"/>
          <p:cNvSpPr txBox="1"/>
          <p:nvPr>
            <p:ph type="title"/>
          </p:nvPr>
        </p:nvSpPr>
        <p:spPr>
          <a:xfrm>
            <a:off x="729450" y="1318650"/>
            <a:ext cx="7688400" cy="535200"/>
          </a:xfrm>
          <a:prstGeom prst="rect">
            <a:avLst/>
          </a:prstGeom>
        </p:spPr>
        <p:txBody>
          <a:bodyPr anchorCtr="0" anchor="t" bIns="76025" lIns="76025" spcFirstLastPara="1" rIns="76025" wrap="square" tIns="76025">
            <a:noAutofit/>
          </a:bodyPr>
          <a:lstStyle/>
          <a:p>
            <a:pPr indent="0" lvl="0" marL="0" rtl="0" algn="l">
              <a:spcBef>
                <a:spcPts val="0"/>
              </a:spcBef>
              <a:spcAft>
                <a:spcPts val="0"/>
              </a:spcAft>
              <a:buNone/>
            </a:pPr>
            <a:r>
              <a:rPr b="1" lang="en-GB">
                <a:latin typeface="Inter"/>
                <a:ea typeface="Inter"/>
                <a:cs typeface="Inter"/>
                <a:sym typeface="Inter"/>
              </a:rPr>
              <a:t>DOAJ  (and its criteria) continue to develop</a:t>
            </a:r>
            <a:endParaRPr b="1">
              <a:latin typeface="Inter"/>
              <a:ea typeface="Inter"/>
              <a:cs typeface="Inter"/>
              <a:sym typeface="Inter"/>
            </a:endParaRPr>
          </a:p>
          <a:p>
            <a:pPr indent="0" lvl="0" marL="0" rtl="0" algn="l">
              <a:spcBef>
                <a:spcPts val="0"/>
              </a:spcBef>
              <a:spcAft>
                <a:spcPts val="0"/>
              </a:spcAft>
              <a:buNone/>
            </a:pPr>
            <a:r>
              <a:t/>
            </a:r>
            <a:endParaRPr/>
          </a:p>
        </p:txBody>
      </p:sp>
      <p:sp>
        <p:nvSpPr>
          <p:cNvPr id="435" name="Google Shape;435;g1f51ac54836_0_316"/>
          <p:cNvSpPr txBox="1"/>
          <p:nvPr/>
        </p:nvSpPr>
        <p:spPr>
          <a:xfrm>
            <a:off x="797450" y="2107225"/>
            <a:ext cx="76203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solidFill>
                  <a:schemeClr val="dk1"/>
                </a:solidFill>
                <a:latin typeface="Inter Light"/>
                <a:ea typeface="Inter Light"/>
                <a:cs typeface="Inter Light"/>
                <a:sym typeface="Inter Light"/>
              </a:rPr>
              <a:t>What are the current challenges we face in scholarly communications?</a:t>
            </a:r>
            <a:endParaRPr sz="1500">
              <a:solidFill>
                <a:schemeClr val="dk1"/>
              </a:solidFill>
              <a:latin typeface="Inter Light"/>
              <a:ea typeface="Inter Light"/>
              <a:cs typeface="Inter Light"/>
              <a:sym typeface="Inter Light"/>
            </a:endParaRPr>
          </a:p>
          <a:p>
            <a:pPr indent="0" lvl="0" marL="0" rtl="0" algn="l">
              <a:spcBef>
                <a:spcPts val="0"/>
              </a:spcBef>
              <a:spcAft>
                <a:spcPts val="0"/>
              </a:spcAft>
              <a:buNone/>
            </a:pPr>
            <a:r>
              <a:t/>
            </a:r>
            <a:endParaRPr sz="1500">
              <a:solidFill>
                <a:schemeClr val="dk1"/>
              </a:solidFill>
              <a:latin typeface="Inter Light"/>
              <a:ea typeface="Inter Light"/>
              <a:cs typeface="Inter Light"/>
              <a:sym typeface="Inter Light"/>
            </a:endParaRPr>
          </a:p>
          <a:p>
            <a:pPr indent="0" lvl="0" marL="0" rtl="0" algn="l">
              <a:spcBef>
                <a:spcPts val="0"/>
              </a:spcBef>
              <a:spcAft>
                <a:spcPts val="0"/>
              </a:spcAft>
              <a:buNone/>
            </a:pPr>
            <a:r>
              <a:rPr lang="en-GB" sz="1500">
                <a:solidFill>
                  <a:schemeClr val="dk1"/>
                </a:solidFill>
                <a:latin typeface="Inter Light"/>
                <a:ea typeface="Inter Light"/>
                <a:cs typeface="Inter Light"/>
                <a:sym typeface="Inter Light"/>
              </a:rPr>
              <a:t>Are the challenges confined to one geographic area, or are they global challenges?</a:t>
            </a:r>
            <a:endParaRPr sz="1500">
              <a:solidFill>
                <a:schemeClr val="dk1"/>
              </a:solidFill>
              <a:latin typeface="Inter Light"/>
              <a:ea typeface="Inter Light"/>
              <a:cs typeface="Inter Light"/>
              <a:sym typeface="Inter Light"/>
            </a:endParaRPr>
          </a:p>
          <a:p>
            <a:pPr indent="0" lvl="0" marL="0" rtl="0" algn="l">
              <a:spcBef>
                <a:spcPts val="0"/>
              </a:spcBef>
              <a:spcAft>
                <a:spcPts val="0"/>
              </a:spcAft>
              <a:buNone/>
            </a:pPr>
            <a:r>
              <a:t/>
            </a:r>
            <a:endParaRPr sz="1500">
              <a:solidFill>
                <a:schemeClr val="dk1"/>
              </a:solidFill>
              <a:latin typeface="Inter Light"/>
              <a:ea typeface="Inter Light"/>
              <a:cs typeface="Inter Light"/>
              <a:sym typeface="Inter Light"/>
            </a:endParaRPr>
          </a:p>
          <a:p>
            <a:pPr indent="0" lvl="0" marL="0" rtl="0" algn="l">
              <a:spcBef>
                <a:spcPts val="0"/>
              </a:spcBef>
              <a:spcAft>
                <a:spcPts val="0"/>
              </a:spcAft>
              <a:buNone/>
            </a:pPr>
            <a:r>
              <a:rPr lang="en-GB" sz="1500">
                <a:solidFill>
                  <a:schemeClr val="dk1"/>
                </a:solidFill>
                <a:latin typeface="Inter Light"/>
                <a:ea typeface="Inter Light"/>
                <a:cs typeface="Inter Light"/>
                <a:sym typeface="Inter Light"/>
              </a:rPr>
              <a:t>How does the community want DOAJ to respond and adapt? (considering limited resources)</a:t>
            </a:r>
            <a:endParaRPr sz="1500">
              <a:solidFill>
                <a:schemeClr val="dk1"/>
              </a:solidFill>
              <a:latin typeface="Inter Light"/>
              <a:ea typeface="Inter Light"/>
              <a:cs typeface="Inter Light"/>
              <a:sym typeface="Inter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1f51ac54836_0_197"/>
          <p:cNvSpPr txBox="1"/>
          <p:nvPr>
            <p:ph type="ctrTitle"/>
          </p:nvPr>
        </p:nvSpPr>
        <p:spPr>
          <a:xfrm>
            <a:off x="729450" y="1322450"/>
            <a:ext cx="7734900" cy="1664700"/>
          </a:xfrm>
          <a:prstGeom prst="rect">
            <a:avLst/>
          </a:prstGeom>
          <a:noFill/>
          <a:ln>
            <a:noFill/>
          </a:ln>
        </p:spPr>
        <p:txBody>
          <a:bodyPr anchorCtr="0" anchor="t" bIns="76025" lIns="76025" spcFirstLastPara="1" rIns="76025" wrap="square" tIns="76025">
            <a:normAutofit/>
          </a:bodyPr>
          <a:lstStyle/>
          <a:p>
            <a:pPr indent="0" lvl="0" marL="0" rtl="0" algn="l">
              <a:lnSpc>
                <a:spcPct val="100000"/>
              </a:lnSpc>
              <a:spcBef>
                <a:spcPts val="0"/>
              </a:spcBef>
              <a:spcAft>
                <a:spcPts val="0"/>
              </a:spcAft>
              <a:buSzPts val="3500"/>
              <a:buNone/>
            </a:pPr>
            <a:r>
              <a:rPr lang="en-GB" sz="3600">
                <a:highlight>
                  <a:schemeClr val="dk1"/>
                </a:highlight>
                <a:latin typeface="Arial"/>
                <a:ea typeface="Arial"/>
                <a:cs typeface="Arial"/>
                <a:sym typeface="Arial"/>
              </a:rPr>
              <a:t>Thank you </a:t>
            </a:r>
            <a:r>
              <a:rPr lang="en-GB" sz="3600">
                <a:highlight>
                  <a:schemeClr val="dk1"/>
                </a:highlight>
                <a:latin typeface="Arial"/>
                <a:ea typeface="Arial"/>
                <a:cs typeface="Arial"/>
                <a:sym typeface="Arial"/>
              </a:rPr>
              <a:t>for joining the session!</a:t>
            </a:r>
            <a:endParaRPr b="0" sz="3600">
              <a:highlight>
                <a:schemeClr val="dk1"/>
              </a:highlight>
              <a:latin typeface="Arial"/>
              <a:ea typeface="Arial"/>
              <a:cs typeface="Arial"/>
              <a:sym typeface="Arial"/>
            </a:endParaRPr>
          </a:p>
        </p:txBody>
      </p:sp>
      <p:sp>
        <p:nvSpPr>
          <p:cNvPr id="441" name="Google Shape;441;g1f51ac54836_0_197"/>
          <p:cNvSpPr txBox="1"/>
          <p:nvPr>
            <p:ph idx="1" type="subTitle"/>
          </p:nvPr>
        </p:nvSpPr>
        <p:spPr>
          <a:xfrm>
            <a:off x="729450" y="2430474"/>
            <a:ext cx="4890900" cy="15669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SzPts val="1300"/>
              <a:buNone/>
            </a:pPr>
            <a:r>
              <a:rPr lang="en-GB" sz="1800">
                <a:solidFill>
                  <a:schemeClr val="lt1"/>
                </a:solidFill>
                <a:latin typeface="Arial"/>
                <a:ea typeface="Arial"/>
                <a:cs typeface="Arial"/>
                <a:sym typeface="Arial"/>
              </a:rPr>
              <a:t>Katrine Sundsbø</a:t>
            </a:r>
            <a:endParaRPr sz="1800">
              <a:solidFill>
                <a:schemeClr val="lt1"/>
              </a:solidFill>
              <a:latin typeface="Arial"/>
              <a:ea typeface="Arial"/>
              <a:cs typeface="Arial"/>
              <a:sym typeface="Arial"/>
            </a:endParaRPr>
          </a:p>
          <a:p>
            <a:pPr indent="0" lvl="0" marL="0" rtl="0" algn="l">
              <a:lnSpc>
                <a:spcPct val="100000"/>
              </a:lnSpc>
              <a:spcBef>
                <a:spcPts val="0"/>
              </a:spcBef>
              <a:spcAft>
                <a:spcPts val="0"/>
              </a:spcAft>
              <a:buSzPts val="1300"/>
              <a:buNone/>
            </a:pPr>
            <a:r>
              <a:rPr b="1" lang="en-GB" sz="1800">
                <a:solidFill>
                  <a:schemeClr val="lt1"/>
                </a:solidFill>
              </a:rPr>
              <a:t>Community Manager</a:t>
            </a:r>
            <a:endParaRPr b="1" sz="1800">
              <a:solidFill>
                <a:schemeClr val="lt1"/>
              </a:solidFill>
            </a:endParaRPr>
          </a:p>
          <a:p>
            <a:pPr indent="0" lvl="0" marL="0" rtl="0" algn="l">
              <a:lnSpc>
                <a:spcPct val="100000"/>
              </a:lnSpc>
              <a:spcBef>
                <a:spcPts val="0"/>
              </a:spcBef>
              <a:spcAft>
                <a:spcPts val="0"/>
              </a:spcAft>
              <a:buSzPts val="1300"/>
              <a:buNone/>
            </a:pPr>
            <a:r>
              <a:rPr lang="en-GB" sz="1800">
                <a:solidFill>
                  <a:schemeClr val="lt1"/>
                </a:solidFill>
                <a:latin typeface="Arial"/>
                <a:ea typeface="Arial"/>
                <a:cs typeface="Arial"/>
                <a:sym typeface="Arial"/>
              </a:rPr>
              <a:t>katrine@doaj.org </a:t>
            </a:r>
            <a:endParaRPr sz="1800">
              <a:solidFill>
                <a:schemeClr val="lt1"/>
              </a:solidFill>
              <a:latin typeface="Arial"/>
              <a:ea typeface="Arial"/>
              <a:cs typeface="Arial"/>
              <a:sym typeface="Arial"/>
            </a:endParaRPr>
          </a:p>
          <a:p>
            <a:pPr indent="0" lvl="0" marL="0" rtl="0" algn="l">
              <a:lnSpc>
                <a:spcPct val="100000"/>
              </a:lnSpc>
              <a:spcBef>
                <a:spcPts val="0"/>
              </a:spcBef>
              <a:spcAft>
                <a:spcPts val="0"/>
              </a:spcAft>
              <a:buSzPts val="1300"/>
              <a:buNone/>
            </a:pPr>
            <a:r>
              <a:rPr lang="en-GB" sz="1800">
                <a:solidFill>
                  <a:schemeClr val="lt1"/>
                </a:solidFill>
                <a:latin typeface="Arial"/>
                <a:ea typeface="Arial"/>
                <a:cs typeface="Arial"/>
                <a:sym typeface="Arial"/>
              </a:rPr>
              <a:t>@katrinesundsbo</a:t>
            </a:r>
            <a:endParaRPr sz="1800">
              <a:solidFill>
                <a:schemeClr val="lt1"/>
              </a:solidFill>
              <a:latin typeface="Arial"/>
              <a:ea typeface="Arial"/>
              <a:cs typeface="Arial"/>
              <a:sym typeface="Arial"/>
            </a:endParaRPr>
          </a:p>
        </p:txBody>
      </p:sp>
      <p:pic>
        <p:nvPicPr>
          <p:cNvPr id="442" name="Google Shape;442;g1f51ac54836_0_197"/>
          <p:cNvPicPr preferRelativeResize="0"/>
          <p:nvPr/>
        </p:nvPicPr>
        <p:blipFill rotWithShape="1">
          <a:blip r:embed="rId3">
            <a:alphaModFix/>
          </a:blip>
          <a:srcRect b="0" l="0" r="0" t="0"/>
          <a:stretch/>
        </p:blipFill>
        <p:spPr>
          <a:xfrm>
            <a:off x="5308042" y="4355574"/>
            <a:ext cx="1546833" cy="541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2c96f59205d_0_27"/>
          <p:cNvSpPr txBox="1"/>
          <p:nvPr>
            <p:ph type="title"/>
          </p:nvPr>
        </p:nvSpPr>
        <p:spPr>
          <a:xfrm>
            <a:off x="729450" y="1318650"/>
            <a:ext cx="7688400" cy="5352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Clr>
                <a:schemeClr val="dk1"/>
              </a:buClr>
              <a:buSzPts val="2200"/>
              <a:buNone/>
            </a:pPr>
            <a:r>
              <a:rPr lang="en-GB"/>
              <a:t>You will work in your groups and together </a:t>
            </a:r>
            <a:endParaRPr/>
          </a:p>
        </p:txBody>
      </p:sp>
      <p:pic>
        <p:nvPicPr>
          <p:cNvPr id="145" name="Google Shape;145;g2c96f59205d_0_27"/>
          <p:cNvPicPr preferRelativeResize="0"/>
          <p:nvPr/>
        </p:nvPicPr>
        <p:blipFill>
          <a:blip r:embed="rId3">
            <a:alphaModFix/>
          </a:blip>
          <a:stretch>
            <a:fillRect/>
          </a:stretch>
        </p:blipFill>
        <p:spPr>
          <a:xfrm>
            <a:off x="6743675" y="2151155"/>
            <a:ext cx="960199" cy="914596"/>
          </a:xfrm>
          <a:prstGeom prst="rect">
            <a:avLst/>
          </a:prstGeom>
          <a:noFill/>
          <a:ln>
            <a:noFill/>
          </a:ln>
        </p:spPr>
      </p:pic>
      <p:pic>
        <p:nvPicPr>
          <p:cNvPr id="146" name="Google Shape;146;g2c96f59205d_0_27"/>
          <p:cNvPicPr preferRelativeResize="0"/>
          <p:nvPr/>
        </p:nvPicPr>
        <p:blipFill>
          <a:blip r:embed="rId4">
            <a:alphaModFix/>
          </a:blip>
          <a:stretch>
            <a:fillRect/>
          </a:stretch>
        </p:blipFill>
        <p:spPr>
          <a:xfrm>
            <a:off x="4754900" y="2119782"/>
            <a:ext cx="1230650" cy="977345"/>
          </a:xfrm>
          <a:prstGeom prst="rect">
            <a:avLst/>
          </a:prstGeom>
          <a:noFill/>
          <a:ln>
            <a:noFill/>
          </a:ln>
        </p:spPr>
      </p:pic>
      <p:pic>
        <p:nvPicPr>
          <p:cNvPr id="147" name="Google Shape;147;g2c96f59205d_0_27"/>
          <p:cNvPicPr preferRelativeResize="0"/>
          <p:nvPr/>
        </p:nvPicPr>
        <p:blipFill>
          <a:blip r:embed="rId5">
            <a:alphaModFix/>
          </a:blip>
          <a:stretch>
            <a:fillRect/>
          </a:stretch>
        </p:blipFill>
        <p:spPr>
          <a:xfrm>
            <a:off x="1417325" y="2119775"/>
            <a:ext cx="960204" cy="977351"/>
          </a:xfrm>
          <a:prstGeom prst="rect">
            <a:avLst/>
          </a:prstGeom>
          <a:noFill/>
          <a:ln>
            <a:noFill/>
          </a:ln>
        </p:spPr>
      </p:pic>
      <p:pic>
        <p:nvPicPr>
          <p:cNvPr id="148" name="Google Shape;148;g2c96f59205d_0_27"/>
          <p:cNvPicPr preferRelativeResize="0"/>
          <p:nvPr/>
        </p:nvPicPr>
        <p:blipFill>
          <a:blip r:embed="rId6">
            <a:alphaModFix/>
          </a:blip>
          <a:stretch>
            <a:fillRect/>
          </a:stretch>
        </p:blipFill>
        <p:spPr>
          <a:xfrm>
            <a:off x="3051775" y="2119775"/>
            <a:ext cx="826066" cy="977349"/>
          </a:xfrm>
          <a:prstGeom prst="rect">
            <a:avLst/>
          </a:prstGeom>
          <a:noFill/>
          <a:ln>
            <a:noFill/>
          </a:ln>
        </p:spPr>
      </p:pic>
      <p:pic>
        <p:nvPicPr>
          <p:cNvPr id="149" name="Google Shape;149;g2c96f59205d_0_27"/>
          <p:cNvPicPr preferRelativeResize="0"/>
          <p:nvPr/>
        </p:nvPicPr>
        <p:blipFill rotWithShape="1">
          <a:blip r:embed="rId7">
            <a:alphaModFix/>
          </a:blip>
          <a:srcRect b="0" l="0" r="0" t="0"/>
          <a:stretch/>
        </p:blipFill>
        <p:spPr>
          <a:xfrm>
            <a:off x="5067675" y="3438750"/>
            <a:ext cx="605100" cy="603374"/>
          </a:xfrm>
          <a:prstGeom prst="rect">
            <a:avLst/>
          </a:prstGeom>
          <a:noFill/>
          <a:ln>
            <a:noFill/>
          </a:ln>
        </p:spPr>
      </p:pic>
      <p:pic>
        <p:nvPicPr>
          <p:cNvPr id="150" name="Google Shape;150;g2c96f59205d_0_27"/>
          <p:cNvPicPr preferRelativeResize="0"/>
          <p:nvPr/>
        </p:nvPicPr>
        <p:blipFill rotWithShape="1">
          <a:blip r:embed="rId8">
            <a:alphaModFix/>
          </a:blip>
          <a:srcRect b="0" l="0" r="0" t="0"/>
          <a:stretch/>
        </p:blipFill>
        <p:spPr>
          <a:xfrm>
            <a:off x="3162263" y="3438749"/>
            <a:ext cx="605100" cy="603373"/>
          </a:xfrm>
          <a:prstGeom prst="rect">
            <a:avLst/>
          </a:prstGeom>
          <a:noFill/>
          <a:ln>
            <a:noFill/>
          </a:ln>
        </p:spPr>
      </p:pic>
      <p:pic>
        <p:nvPicPr>
          <p:cNvPr id="151" name="Google Shape;151;g2c96f59205d_0_27"/>
          <p:cNvPicPr preferRelativeResize="0"/>
          <p:nvPr/>
        </p:nvPicPr>
        <p:blipFill rotWithShape="1">
          <a:blip r:embed="rId9">
            <a:alphaModFix/>
          </a:blip>
          <a:srcRect b="0" l="0" r="0" t="0"/>
          <a:stretch/>
        </p:blipFill>
        <p:spPr>
          <a:xfrm>
            <a:off x="1515400" y="3438747"/>
            <a:ext cx="605100" cy="603378"/>
          </a:xfrm>
          <a:prstGeom prst="rect">
            <a:avLst/>
          </a:prstGeom>
          <a:noFill/>
          <a:ln>
            <a:noFill/>
          </a:ln>
        </p:spPr>
      </p:pic>
      <p:sp>
        <p:nvSpPr>
          <p:cNvPr id="152" name="Google Shape;152;g2c96f59205d_0_27"/>
          <p:cNvSpPr/>
          <p:nvPr/>
        </p:nvSpPr>
        <p:spPr>
          <a:xfrm>
            <a:off x="6841225" y="3438775"/>
            <a:ext cx="605100" cy="603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Light"/>
              <a:ea typeface="Inter Light"/>
              <a:cs typeface="Inter Light"/>
              <a:sym typeface="Inter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3"/>
          <p:cNvSpPr txBox="1"/>
          <p:nvPr>
            <p:ph type="title"/>
          </p:nvPr>
        </p:nvSpPr>
        <p:spPr>
          <a:xfrm>
            <a:off x="729450" y="864300"/>
            <a:ext cx="7021200" cy="2729700"/>
          </a:xfrm>
          <a:prstGeom prst="rect">
            <a:avLst/>
          </a:prstGeom>
          <a:noFill/>
          <a:ln>
            <a:noFill/>
          </a:ln>
        </p:spPr>
        <p:txBody>
          <a:bodyPr anchorCtr="0" anchor="ctr" bIns="76025" lIns="76025" spcFirstLastPara="1" rIns="76025" wrap="square" tIns="76025">
            <a:normAutofit/>
          </a:bodyPr>
          <a:lstStyle/>
          <a:p>
            <a:pPr indent="0" lvl="0" marL="0" rtl="0" algn="l">
              <a:lnSpc>
                <a:spcPct val="100000"/>
              </a:lnSpc>
              <a:spcBef>
                <a:spcPts val="0"/>
              </a:spcBef>
              <a:spcAft>
                <a:spcPts val="0"/>
              </a:spcAft>
              <a:buSzPts val="3333"/>
              <a:buNone/>
            </a:pPr>
            <a:r>
              <a:rPr lang="en-GB" sz="4800"/>
              <a:t>Ready?</a:t>
            </a:r>
            <a:endParaRPr b="1" sz="4800">
              <a:latin typeface="Inter"/>
              <a:ea typeface="Inter"/>
              <a:cs typeface="Inter"/>
              <a:sym typeface="Int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4"/>
          <p:cNvSpPr txBox="1"/>
          <p:nvPr>
            <p:ph type="title"/>
          </p:nvPr>
        </p:nvSpPr>
        <p:spPr>
          <a:xfrm>
            <a:off x="729450" y="1322450"/>
            <a:ext cx="7688400" cy="2316900"/>
          </a:xfrm>
          <a:prstGeom prst="rect">
            <a:avLst/>
          </a:prstGeom>
          <a:noFill/>
          <a:ln>
            <a:noFill/>
          </a:ln>
        </p:spPr>
        <p:txBody>
          <a:bodyPr anchorCtr="0" anchor="t" bIns="76025" lIns="76025" spcFirstLastPara="1" rIns="76025" wrap="square" tIns="76025">
            <a:normAutofit/>
          </a:bodyPr>
          <a:lstStyle/>
          <a:p>
            <a:pPr indent="0" lvl="0" marL="0" rtl="0" algn="l">
              <a:lnSpc>
                <a:spcPct val="100000"/>
              </a:lnSpc>
              <a:spcBef>
                <a:spcPts val="0"/>
              </a:spcBef>
              <a:spcAft>
                <a:spcPts val="1600"/>
              </a:spcAft>
              <a:buSzPts val="5000"/>
              <a:buNone/>
            </a:pPr>
            <a:r>
              <a:rPr lang="en-GB"/>
              <a:t>Setting the scene…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1f51ac54836_0_20"/>
          <p:cNvSpPr txBox="1"/>
          <p:nvPr>
            <p:ph type="title"/>
          </p:nvPr>
        </p:nvSpPr>
        <p:spPr>
          <a:xfrm>
            <a:off x="729450" y="1318650"/>
            <a:ext cx="7688400" cy="5352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Clr>
                <a:schemeClr val="dk1"/>
              </a:buClr>
              <a:buSzPts val="2200"/>
              <a:buNone/>
            </a:pPr>
            <a:r>
              <a:rPr lang="en-GB"/>
              <a:t>It’s 2002</a:t>
            </a:r>
            <a:endParaRPr/>
          </a:p>
        </p:txBody>
      </p:sp>
      <p:sp>
        <p:nvSpPr>
          <p:cNvPr id="168" name="Google Shape;168;g1f51ac54836_0_20"/>
          <p:cNvSpPr txBox="1"/>
          <p:nvPr>
            <p:ph idx="1" type="body"/>
          </p:nvPr>
        </p:nvSpPr>
        <p:spPr>
          <a:xfrm>
            <a:off x="729450" y="1853850"/>
            <a:ext cx="7282800" cy="2428800"/>
          </a:xfrm>
          <a:prstGeom prst="rect">
            <a:avLst/>
          </a:prstGeom>
          <a:noFill/>
          <a:ln>
            <a:noFill/>
          </a:ln>
        </p:spPr>
        <p:txBody>
          <a:bodyPr anchorCtr="0" anchor="t" bIns="76025" lIns="76025" spcFirstLastPara="1" rIns="76025" wrap="square" tIns="76025">
            <a:noAutofit/>
          </a:bodyPr>
          <a:lstStyle/>
          <a:p>
            <a:pPr indent="0" lvl="0" marL="0" rtl="0" algn="l">
              <a:lnSpc>
                <a:spcPct val="150000"/>
              </a:lnSpc>
              <a:spcBef>
                <a:spcPts val="0"/>
              </a:spcBef>
              <a:spcAft>
                <a:spcPts val="0"/>
              </a:spcAft>
              <a:buNone/>
            </a:pPr>
            <a:r>
              <a:rPr lang="en-GB" sz="2000"/>
              <a:t>The Budapest Open Access </a:t>
            </a:r>
            <a:r>
              <a:rPr lang="en-GB" sz="2000"/>
              <a:t>Initiative</a:t>
            </a:r>
            <a:r>
              <a:rPr lang="en-GB" sz="2000"/>
              <a:t> has been released to the public to promote open access and recommend two strategies to </a:t>
            </a:r>
            <a:r>
              <a:rPr lang="en-GB" sz="2000"/>
              <a:t>achieve</a:t>
            </a:r>
            <a:r>
              <a:rPr lang="en-GB" sz="2000"/>
              <a:t> OA; self-archiving and encourage scholars to launch new open access journals or help existing journals adapt.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1f51ac54836_0_26"/>
          <p:cNvSpPr txBox="1"/>
          <p:nvPr>
            <p:ph type="title"/>
          </p:nvPr>
        </p:nvSpPr>
        <p:spPr>
          <a:xfrm>
            <a:off x="729450" y="1318650"/>
            <a:ext cx="7688400" cy="5352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Clr>
                <a:schemeClr val="dk1"/>
              </a:buClr>
              <a:buSzPts val="2200"/>
              <a:buNone/>
            </a:pPr>
            <a:r>
              <a:rPr lang="en-GB"/>
              <a:t>It’s 2002</a:t>
            </a:r>
            <a:endParaRPr/>
          </a:p>
        </p:txBody>
      </p:sp>
      <p:sp>
        <p:nvSpPr>
          <p:cNvPr id="174" name="Google Shape;174;g1f51ac54836_0_26"/>
          <p:cNvSpPr txBox="1"/>
          <p:nvPr>
            <p:ph idx="1" type="body"/>
          </p:nvPr>
        </p:nvSpPr>
        <p:spPr>
          <a:xfrm>
            <a:off x="729450" y="1853850"/>
            <a:ext cx="7282800" cy="2428800"/>
          </a:xfrm>
          <a:prstGeom prst="rect">
            <a:avLst/>
          </a:prstGeom>
          <a:noFill/>
          <a:ln>
            <a:noFill/>
          </a:ln>
        </p:spPr>
        <p:txBody>
          <a:bodyPr anchorCtr="0" anchor="t" bIns="76025" lIns="76025" spcFirstLastPara="1" rIns="76025" wrap="square" tIns="76025">
            <a:noAutofit/>
          </a:bodyPr>
          <a:lstStyle/>
          <a:p>
            <a:pPr indent="0" lvl="0" marL="0" rtl="0" algn="l">
              <a:lnSpc>
                <a:spcPct val="150000"/>
              </a:lnSpc>
              <a:spcBef>
                <a:spcPts val="0"/>
              </a:spcBef>
              <a:spcAft>
                <a:spcPts val="0"/>
              </a:spcAft>
              <a:buNone/>
            </a:pPr>
            <a:r>
              <a:rPr lang="en-GB" sz="2000"/>
              <a:t>You are librarians, researchers, funders and publishers at a conference. You believe open access is the way forward, and you want to support the movement. But how?</a:t>
            </a:r>
            <a:endParaRPr sz="2000"/>
          </a:p>
          <a:p>
            <a:pPr indent="0" lvl="0" marL="0" rtl="0" algn="l">
              <a:lnSpc>
                <a:spcPct val="150000"/>
              </a:lnSpc>
              <a:spcBef>
                <a:spcPts val="0"/>
              </a:spcBef>
              <a:spcAft>
                <a:spcPts val="0"/>
              </a:spcAft>
              <a:buNone/>
            </a:pPr>
            <a:r>
              <a:t/>
            </a:r>
            <a:endParaRPr sz="2000"/>
          </a:p>
          <a:p>
            <a:pPr indent="0" lvl="0" marL="0" rtl="0" algn="l">
              <a:lnSpc>
                <a:spcPct val="150000"/>
              </a:lnSpc>
              <a:spcBef>
                <a:spcPts val="0"/>
              </a:spcBef>
              <a:spcAft>
                <a:spcPts val="0"/>
              </a:spcAft>
              <a:buNone/>
            </a:pPr>
            <a:r>
              <a:rPr lang="en-GB" sz="2000"/>
              <a:t>Your first puzzle contains the solution.</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g202e883fbab_0_0"/>
          <p:cNvPicPr preferRelativeResize="0"/>
          <p:nvPr/>
        </p:nvPicPr>
        <p:blipFill>
          <a:blip r:embed="rId3">
            <a:alphaModFix/>
          </a:blip>
          <a:stretch>
            <a:fillRect/>
          </a:stretch>
        </p:blipFill>
        <p:spPr>
          <a:xfrm>
            <a:off x="1448825" y="365088"/>
            <a:ext cx="6246349" cy="4413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nuscript - Slides">
  <a:themeElements>
    <a:clrScheme name="Streamline">
      <a:dk1>
        <a:srgbClr val="282624"/>
      </a:dk1>
      <a:lt1>
        <a:srgbClr val="FFFFFF"/>
      </a:lt1>
      <a:dk2>
        <a:srgbClr val="5C5956"/>
      </a:dk2>
      <a:lt2>
        <a:srgbClr val="F6F4F4"/>
      </a:lt2>
      <a:accent1>
        <a:srgbClr val="FD5A3B"/>
      </a:accent1>
      <a:accent2>
        <a:srgbClr val="982E0A"/>
      </a:accent2>
      <a:accent3>
        <a:srgbClr val="3A5959"/>
      </a:accent3>
      <a:accent4>
        <a:srgbClr val="47A178"/>
      </a:accent4>
      <a:accent5>
        <a:srgbClr val="A3C386"/>
      </a:accent5>
      <a:accent6>
        <a:srgbClr val="F9D950"/>
      </a:accent6>
      <a:hlink>
        <a:srgbClr val="282624"/>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