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2" r:id="rId2"/>
    <p:sldId id="345" r:id="rId3"/>
    <p:sldId id="364" r:id="rId4"/>
    <p:sldId id="363" r:id="rId5"/>
    <p:sldId id="365" r:id="rId6"/>
    <p:sldId id="371" r:id="rId7"/>
    <p:sldId id="366" r:id="rId8"/>
    <p:sldId id="367" r:id="rId9"/>
    <p:sldId id="368" r:id="rId10"/>
    <p:sldId id="369" r:id="rId11"/>
    <p:sldId id="370" r:id="rId12"/>
    <p:sldId id="276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B562F02-97B8-4169-9659-162AC65E95F7}">
          <p14:sldIdLst>
            <p14:sldId id="262"/>
            <p14:sldId id="345"/>
            <p14:sldId id="364"/>
            <p14:sldId id="363"/>
            <p14:sldId id="365"/>
            <p14:sldId id="371"/>
            <p14:sldId id="366"/>
            <p14:sldId id="367"/>
            <p14:sldId id="368"/>
            <p14:sldId id="369"/>
            <p14:sldId id="370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2933" userDrawn="1">
          <p15:clr>
            <a:srgbClr val="A4A3A4"/>
          </p15:clr>
        </p15:guide>
        <p15:guide id="3" pos="70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34C9843-732F-B301-3E1B-F626FEC3A0B1}" name="Hoog Antink, Marieke" initials="HAM" userId="S::marieke.hoog_antink@helmholtz-berlin.de::b4e99f88-2b6b-4c82-a28e-42e039cff151" providerId="AD"/>
  <p188:author id="{6A00F3CE-02E0-5185-D572-2FA5D3612ACC}" name="Vauterin, Michaela" initials="MV" userId="Vauterin, Michaela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eire Anselmo, Ana Sofia" initials="FAAS" lastIdx="20" clrIdx="0">
    <p:extLst>
      <p:ext uri="{19B8F6BF-5375-455C-9EA6-DF929625EA0E}">
        <p15:presenceInfo xmlns:p15="http://schemas.microsoft.com/office/powerpoint/2012/main" userId="S::ana.anselmo@helmholtz-berlin.de::b3058f93-31e7-4997-b484-98ab11ea914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2"/>
    <a:srgbClr val="0071B1"/>
    <a:srgbClr val="8CBFDC"/>
    <a:srgbClr val="E8A81A"/>
    <a:srgbClr val="FBEFD4"/>
    <a:srgbClr val="F0E33F"/>
    <a:srgbClr val="16A57E"/>
    <a:srgbClr val="7DC5EE"/>
    <a:srgbClr val="D6610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45753C-6BE0-4C43-849F-B8D669A8DE0B}" v="11" dt="2024-06-16T11:23:57.6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6" autoAdjust="0"/>
    <p:restoredTop sz="87006" autoAdjust="0"/>
  </p:normalViewPr>
  <p:slideViewPr>
    <p:cSldViewPr snapToGrid="0" snapToObjects="1" showGuides="1">
      <p:cViewPr>
        <p:scale>
          <a:sx n="79" d="100"/>
          <a:sy n="79" d="100"/>
        </p:scale>
        <p:origin x="197" y="158"/>
      </p:cViewPr>
      <p:guideLst>
        <p:guide orient="horz" pos="1933"/>
        <p:guide pos="2933"/>
        <p:guide pos="703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Hall" userId="c350ae1f18383dcd" providerId="LiveId" clId="{8C45753C-6BE0-4C43-849F-B8D669A8DE0B}"/>
    <pc:docChg chg="custSel addSld delSld modSld sldOrd modSection">
      <pc:chgData name="Sam Hall" userId="c350ae1f18383dcd" providerId="LiveId" clId="{8C45753C-6BE0-4C43-849F-B8D669A8DE0B}" dt="2024-06-16T11:37:33.341" v="292" actId="20577"/>
      <pc:docMkLst>
        <pc:docMk/>
      </pc:docMkLst>
      <pc:sldChg chg="addSp delSp modSp mod">
        <pc:chgData name="Sam Hall" userId="c350ae1f18383dcd" providerId="LiveId" clId="{8C45753C-6BE0-4C43-849F-B8D669A8DE0B}" dt="2024-06-16T11:21:32.994" v="206" actId="115"/>
        <pc:sldMkLst>
          <pc:docMk/>
          <pc:sldMk cId="1155733435" sldId="262"/>
        </pc:sldMkLst>
        <pc:spChg chg="mod">
          <ac:chgData name="Sam Hall" userId="c350ae1f18383dcd" providerId="LiveId" clId="{8C45753C-6BE0-4C43-849F-B8D669A8DE0B}" dt="2024-06-16T09:21:29.469" v="139" actId="20577"/>
          <ac:spMkLst>
            <pc:docMk/>
            <pc:sldMk cId="1155733435" sldId="262"/>
            <ac:spMk id="2" creationId="{FEF274BE-FC71-4DB9-88FB-B5DBFD8DADAD}"/>
          </ac:spMkLst>
        </pc:spChg>
        <pc:spChg chg="del">
          <ac:chgData name="Sam Hall" userId="c350ae1f18383dcd" providerId="LiveId" clId="{8C45753C-6BE0-4C43-849F-B8D669A8DE0B}" dt="2024-06-16T09:20:45.569" v="0" actId="478"/>
          <ac:spMkLst>
            <pc:docMk/>
            <pc:sldMk cId="1155733435" sldId="262"/>
            <ac:spMk id="3" creationId="{D949113B-6DBB-4C12-9500-E737E5794A7E}"/>
          </ac:spMkLst>
        </pc:spChg>
        <pc:spChg chg="mod">
          <ac:chgData name="Sam Hall" userId="c350ae1f18383dcd" providerId="LiveId" clId="{8C45753C-6BE0-4C43-849F-B8D669A8DE0B}" dt="2024-06-16T11:21:32.994" v="206" actId="115"/>
          <ac:spMkLst>
            <pc:docMk/>
            <pc:sldMk cId="1155733435" sldId="262"/>
            <ac:spMk id="4" creationId="{3C84EEE2-825A-49A8-9492-FF5FD6A0073C}"/>
          </ac:spMkLst>
        </pc:spChg>
        <pc:spChg chg="mod">
          <ac:chgData name="Sam Hall" userId="c350ae1f18383dcd" providerId="LiveId" clId="{8C45753C-6BE0-4C43-849F-B8D669A8DE0B}" dt="2024-06-16T09:21:38.591" v="154" actId="20577"/>
          <ac:spMkLst>
            <pc:docMk/>
            <pc:sldMk cId="1155733435" sldId="262"/>
            <ac:spMk id="5" creationId="{445B0CE7-A5F8-4647-9607-F148E2E31F7D}"/>
          </ac:spMkLst>
        </pc:spChg>
        <pc:spChg chg="mod">
          <ac:chgData name="Sam Hall" userId="c350ae1f18383dcd" providerId="LiveId" clId="{8C45753C-6BE0-4C43-849F-B8D669A8DE0B}" dt="2024-06-16T09:21:43.278" v="163" actId="20577"/>
          <ac:spMkLst>
            <pc:docMk/>
            <pc:sldMk cId="1155733435" sldId="262"/>
            <ac:spMk id="6" creationId="{400383FF-8E3C-4990-87BA-CB302CC6ADB9}"/>
          </ac:spMkLst>
        </pc:spChg>
        <pc:spChg chg="add del mod">
          <ac:chgData name="Sam Hall" userId="c350ae1f18383dcd" providerId="LiveId" clId="{8C45753C-6BE0-4C43-849F-B8D669A8DE0B}" dt="2024-06-16T09:20:47.086" v="1" actId="478"/>
          <ac:spMkLst>
            <pc:docMk/>
            <pc:sldMk cId="1155733435" sldId="262"/>
            <ac:spMk id="13" creationId="{C5F445EA-A309-8B50-EB67-17E9B152086F}"/>
          </ac:spMkLst>
        </pc:spChg>
        <pc:picChg chg="add mod">
          <ac:chgData name="Sam Hall" userId="c350ae1f18383dcd" providerId="LiveId" clId="{8C45753C-6BE0-4C43-849F-B8D669A8DE0B}" dt="2024-06-16T09:22:31.594" v="169" actId="1076"/>
          <ac:picMkLst>
            <pc:docMk/>
            <pc:sldMk cId="1155733435" sldId="262"/>
            <ac:picMk id="14" creationId="{A0AE076D-6A6A-3F4F-40E0-748DCD070D37}"/>
          </ac:picMkLst>
        </pc:picChg>
      </pc:sldChg>
      <pc:sldChg chg="delSp modSp mod">
        <pc:chgData name="Sam Hall" userId="c350ae1f18383dcd" providerId="LiveId" clId="{8C45753C-6BE0-4C43-849F-B8D669A8DE0B}" dt="2024-06-16T11:37:33.341" v="292" actId="20577"/>
        <pc:sldMkLst>
          <pc:docMk/>
          <pc:sldMk cId="1536946772" sldId="345"/>
        </pc:sldMkLst>
        <pc:spChg chg="mod">
          <ac:chgData name="Sam Hall" userId="c350ae1f18383dcd" providerId="LiveId" clId="{8C45753C-6BE0-4C43-849F-B8D669A8DE0B}" dt="2024-06-16T11:35:34.336" v="266" actId="20577"/>
          <ac:spMkLst>
            <pc:docMk/>
            <pc:sldMk cId="1536946772" sldId="345"/>
            <ac:spMk id="2" creationId="{0A7D6DBA-2117-6242-7146-8BC19707FA09}"/>
          </ac:spMkLst>
        </pc:spChg>
        <pc:spChg chg="mod">
          <ac:chgData name="Sam Hall" userId="c350ae1f18383dcd" providerId="LiveId" clId="{8C45753C-6BE0-4C43-849F-B8D669A8DE0B}" dt="2024-06-16T11:37:33.341" v="292" actId="20577"/>
          <ac:spMkLst>
            <pc:docMk/>
            <pc:sldMk cId="1536946772" sldId="345"/>
            <ac:spMk id="3" creationId="{25E5E0DF-F472-A7B0-672B-0BF99A06223D}"/>
          </ac:spMkLst>
        </pc:spChg>
        <pc:spChg chg="del">
          <ac:chgData name="Sam Hall" userId="c350ae1f18383dcd" providerId="LiveId" clId="{8C45753C-6BE0-4C43-849F-B8D669A8DE0B}" dt="2024-06-16T11:23:40.199" v="213" actId="478"/>
          <ac:spMkLst>
            <pc:docMk/>
            <pc:sldMk cId="1536946772" sldId="345"/>
            <ac:spMk id="4" creationId="{D4926133-1B1D-F310-53A3-F9898DD55619}"/>
          </ac:spMkLst>
        </pc:spChg>
        <pc:spChg chg="del">
          <ac:chgData name="Sam Hall" userId="c350ae1f18383dcd" providerId="LiveId" clId="{8C45753C-6BE0-4C43-849F-B8D669A8DE0B}" dt="2024-06-16T11:23:42.415" v="215" actId="478"/>
          <ac:spMkLst>
            <pc:docMk/>
            <pc:sldMk cId="1536946772" sldId="345"/>
            <ac:spMk id="6" creationId="{96B4F7E8-26E2-6640-8C20-599ED41DF45F}"/>
          </ac:spMkLst>
        </pc:spChg>
        <pc:spChg chg="mod">
          <ac:chgData name="Sam Hall" userId="c350ae1f18383dcd" providerId="LiveId" clId="{8C45753C-6BE0-4C43-849F-B8D669A8DE0B}" dt="2024-06-16T11:24:45.643" v="230" actId="20577"/>
          <ac:spMkLst>
            <pc:docMk/>
            <pc:sldMk cId="1536946772" sldId="345"/>
            <ac:spMk id="1032" creationId="{2F3B16F2-E455-A738-A19E-CD041A65C546}"/>
          </ac:spMkLst>
        </pc:spChg>
        <pc:picChg chg="del">
          <ac:chgData name="Sam Hall" userId="c350ae1f18383dcd" providerId="LiveId" clId="{8C45753C-6BE0-4C43-849F-B8D669A8DE0B}" dt="2024-06-16T11:23:40.874" v="214" actId="478"/>
          <ac:picMkLst>
            <pc:docMk/>
            <pc:sldMk cId="1536946772" sldId="345"/>
            <ac:picMk id="1029" creationId="{2CE248A3-62EF-ACDF-D04C-E60C18898B1E}"/>
          </ac:picMkLst>
        </pc:picChg>
        <pc:picChg chg="del">
          <ac:chgData name="Sam Hall" userId="c350ae1f18383dcd" providerId="LiveId" clId="{8C45753C-6BE0-4C43-849F-B8D669A8DE0B}" dt="2024-06-16T11:23:38.354" v="212" actId="478"/>
          <ac:picMkLst>
            <pc:docMk/>
            <pc:sldMk cId="1536946772" sldId="345"/>
            <ac:picMk id="1031" creationId="{D87EB17C-B798-E81D-14B7-91EE53CF09DC}"/>
          </ac:picMkLst>
        </pc:picChg>
      </pc:sldChg>
      <pc:sldChg chg="addSp delSp modSp mod modAnim">
        <pc:chgData name="Sam Hall" userId="c350ae1f18383dcd" providerId="LiveId" clId="{8C45753C-6BE0-4C43-849F-B8D669A8DE0B}" dt="2024-06-16T11:16:04.196" v="204" actId="1076"/>
        <pc:sldMkLst>
          <pc:docMk/>
          <pc:sldMk cId="4144293267" sldId="358"/>
        </pc:sldMkLst>
        <pc:picChg chg="del">
          <ac:chgData name="Sam Hall" userId="c350ae1f18383dcd" providerId="LiveId" clId="{8C45753C-6BE0-4C43-849F-B8D669A8DE0B}" dt="2024-06-16T11:15:59.257" v="201" actId="478"/>
          <ac:picMkLst>
            <pc:docMk/>
            <pc:sldMk cId="4144293267" sldId="358"/>
            <ac:picMk id="6" creationId="{FAC19260-CA2D-390A-1FD3-4B0C0ACE0847}"/>
          </ac:picMkLst>
        </pc:picChg>
        <pc:picChg chg="add del mod">
          <ac:chgData name="Sam Hall" userId="c350ae1f18383dcd" providerId="LiveId" clId="{8C45753C-6BE0-4C43-849F-B8D669A8DE0B}" dt="2024-06-16T10:46:59.394" v="172" actId="478"/>
          <ac:picMkLst>
            <pc:docMk/>
            <pc:sldMk cId="4144293267" sldId="358"/>
            <ac:picMk id="8" creationId="{23F507C6-A271-3CB2-37CA-3755454308C0}"/>
          </ac:picMkLst>
        </pc:picChg>
        <pc:picChg chg="del">
          <ac:chgData name="Sam Hall" userId="c350ae1f18383dcd" providerId="LiveId" clId="{8C45753C-6BE0-4C43-849F-B8D669A8DE0B}" dt="2024-06-16T10:55:03.977" v="185" actId="478"/>
          <ac:picMkLst>
            <pc:docMk/>
            <pc:sldMk cId="4144293267" sldId="358"/>
            <ac:picMk id="9" creationId="{DC92537E-17E2-B84B-44B2-0EAE9354DCD3}"/>
          </ac:picMkLst>
        </pc:picChg>
        <pc:picChg chg="add mod modCrop">
          <ac:chgData name="Sam Hall" userId="c350ae1f18383dcd" providerId="LiveId" clId="{8C45753C-6BE0-4C43-849F-B8D669A8DE0B}" dt="2024-06-16T10:55:25.177" v="191" actId="1076"/>
          <ac:picMkLst>
            <pc:docMk/>
            <pc:sldMk cId="4144293267" sldId="358"/>
            <ac:picMk id="11" creationId="{13F43C03-8BE2-A5EF-DFA9-AC60C7602748}"/>
          </ac:picMkLst>
        </pc:picChg>
        <pc:picChg chg="add del mod">
          <ac:chgData name="Sam Hall" userId="c350ae1f18383dcd" providerId="LiveId" clId="{8C45753C-6BE0-4C43-849F-B8D669A8DE0B}" dt="2024-06-16T11:12:28.521" v="194" actId="478"/>
          <ac:picMkLst>
            <pc:docMk/>
            <pc:sldMk cId="4144293267" sldId="358"/>
            <ac:picMk id="13" creationId="{739C197F-1F0E-7B7B-D108-14B07E6EB56C}"/>
          </ac:picMkLst>
        </pc:picChg>
        <pc:picChg chg="add mod modCrop">
          <ac:chgData name="Sam Hall" userId="c350ae1f18383dcd" providerId="LiveId" clId="{8C45753C-6BE0-4C43-849F-B8D669A8DE0B}" dt="2024-06-16T11:16:04.196" v="204" actId="1076"/>
          <ac:picMkLst>
            <pc:docMk/>
            <pc:sldMk cId="4144293267" sldId="358"/>
            <ac:picMk id="15" creationId="{A869CF2A-E86D-9008-5F28-68CA303C0FD3}"/>
          </ac:picMkLst>
        </pc:picChg>
      </pc:sldChg>
      <pc:sldChg chg="new del">
        <pc:chgData name="Sam Hall" userId="c350ae1f18383dcd" providerId="LiveId" clId="{8C45753C-6BE0-4C43-849F-B8D669A8DE0B}" dt="2024-06-16T11:23:25.507" v="208" actId="47"/>
        <pc:sldMkLst>
          <pc:docMk/>
          <pc:sldMk cId="2824099261" sldId="363"/>
        </pc:sldMkLst>
      </pc:sldChg>
      <pc:sldChg chg="new del">
        <pc:chgData name="Sam Hall" userId="c350ae1f18383dcd" providerId="LiveId" clId="{8C45753C-6BE0-4C43-849F-B8D669A8DE0B}" dt="2024-06-16T11:23:33.404" v="210" actId="47"/>
        <pc:sldMkLst>
          <pc:docMk/>
          <pc:sldMk cId="3163679166" sldId="363"/>
        </pc:sldMkLst>
      </pc:sldChg>
      <pc:sldChg chg="add ord">
        <pc:chgData name="Sam Hall" userId="c350ae1f18383dcd" providerId="LiveId" clId="{8C45753C-6BE0-4C43-849F-B8D669A8DE0B}" dt="2024-06-16T11:35:26.370" v="259"/>
        <pc:sldMkLst>
          <pc:docMk/>
          <pc:sldMk cId="4277396014" sldId="363"/>
        </pc:sldMkLst>
      </pc:sldChg>
      <pc:sldChg chg="delSp add mod">
        <pc:chgData name="Sam Hall" userId="c350ae1f18383dcd" providerId="LiveId" clId="{8C45753C-6BE0-4C43-849F-B8D669A8DE0B}" dt="2024-06-16T11:24:02.669" v="225" actId="478"/>
        <pc:sldMkLst>
          <pc:docMk/>
          <pc:sldMk cId="122099445" sldId="364"/>
        </pc:sldMkLst>
        <pc:spChg chg="del">
          <ac:chgData name="Sam Hall" userId="c350ae1f18383dcd" providerId="LiveId" clId="{8C45753C-6BE0-4C43-849F-B8D669A8DE0B}" dt="2024-06-16T11:24:02.669" v="225" actId="478"/>
          <ac:spMkLst>
            <pc:docMk/>
            <pc:sldMk cId="122099445" sldId="364"/>
            <ac:spMk id="1032" creationId="{2F3B16F2-E455-A738-A19E-CD041A65C546}"/>
          </ac:spMkLst>
        </pc:spChg>
      </pc:sldChg>
      <pc:sldChg chg="delSp add mod">
        <pc:chgData name="Sam Hall" userId="c350ae1f18383dcd" providerId="LiveId" clId="{8C45753C-6BE0-4C43-849F-B8D669A8DE0B}" dt="2024-06-16T11:24:05.306" v="226" actId="478"/>
        <pc:sldMkLst>
          <pc:docMk/>
          <pc:sldMk cId="2907683725" sldId="365"/>
        </pc:sldMkLst>
        <pc:spChg chg="del">
          <ac:chgData name="Sam Hall" userId="c350ae1f18383dcd" providerId="LiveId" clId="{8C45753C-6BE0-4C43-849F-B8D669A8DE0B}" dt="2024-06-16T11:24:05.306" v="226" actId="478"/>
          <ac:spMkLst>
            <pc:docMk/>
            <pc:sldMk cId="2907683725" sldId="365"/>
            <ac:spMk id="1032" creationId="{2F3B16F2-E455-A738-A19E-CD041A65C546}"/>
          </ac:spMkLst>
        </pc:spChg>
      </pc:sldChg>
      <pc:sldChg chg="delSp add mod">
        <pc:chgData name="Sam Hall" userId="c350ae1f18383dcd" providerId="LiveId" clId="{8C45753C-6BE0-4C43-849F-B8D669A8DE0B}" dt="2024-06-16T11:24:07.690" v="227" actId="478"/>
        <pc:sldMkLst>
          <pc:docMk/>
          <pc:sldMk cId="2579500120" sldId="366"/>
        </pc:sldMkLst>
        <pc:spChg chg="del">
          <ac:chgData name="Sam Hall" userId="c350ae1f18383dcd" providerId="LiveId" clId="{8C45753C-6BE0-4C43-849F-B8D669A8DE0B}" dt="2024-06-16T11:24:07.690" v="227" actId="478"/>
          <ac:spMkLst>
            <pc:docMk/>
            <pc:sldMk cId="2579500120" sldId="366"/>
            <ac:spMk id="1032" creationId="{2F3B16F2-E455-A738-A19E-CD041A65C546}"/>
          </ac:spMkLst>
        </pc:spChg>
      </pc:sldChg>
      <pc:sldChg chg="delSp add mod">
        <pc:chgData name="Sam Hall" userId="c350ae1f18383dcd" providerId="LiveId" clId="{8C45753C-6BE0-4C43-849F-B8D669A8DE0B}" dt="2024-06-16T11:24:10.283" v="228" actId="478"/>
        <pc:sldMkLst>
          <pc:docMk/>
          <pc:sldMk cId="3918713154" sldId="367"/>
        </pc:sldMkLst>
        <pc:spChg chg="del">
          <ac:chgData name="Sam Hall" userId="c350ae1f18383dcd" providerId="LiveId" clId="{8C45753C-6BE0-4C43-849F-B8D669A8DE0B}" dt="2024-06-16T11:24:10.283" v="228" actId="478"/>
          <ac:spMkLst>
            <pc:docMk/>
            <pc:sldMk cId="3918713154" sldId="367"/>
            <ac:spMk id="1032" creationId="{2F3B16F2-E455-A738-A19E-CD041A65C54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286EF-3A0D-4A29-A364-6ABD9C56C092}" type="datetimeFigureOut">
              <a:rPr lang="de-DE" smtClean="0"/>
              <a:t>18.06.2024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4EBB9-CFCF-4710-9B0F-6B0D7B00F73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727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4EBB9-CFCF-4710-9B0F-6B0D7B00F73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2798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A more ideal method would be to predict the individual atom spectra</a:t>
            </a:r>
          </a:p>
          <a:p>
            <a:pPr marL="171450" indent="-171450">
              <a:buFontTx/>
              <a:buChar char="-"/>
            </a:pPr>
            <a:r>
              <a:rPr lang="en-GB" dirty="0"/>
              <a:t>Describe the difference with the pooling</a:t>
            </a:r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4EBB9-CFCF-4710-9B0F-6B0D7B00F73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8415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Predicting spectra of larger systems would be very useful</a:t>
            </a:r>
          </a:p>
          <a:p>
            <a:pPr marL="171450" indent="-171450">
              <a:buFontTx/>
              <a:buChar char="-"/>
            </a:pPr>
            <a:r>
              <a:rPr lang="en-GB" dirty="0"/>
              <a:t>Models loose performance when dealing with molecule representation</a:t>
            </a:r>
          </a:p>
          <a:p>
            <a:pPr marL="171450" indent="-171450">
              <a:buFontTx/>
              <a:buChar char="-"/>
            </a:pPr>
            <a:r>
              <a:rPr lang="en-GB" dirty="0"/>
              <a:t>Atom spectra prediction would be a better method</a:t>
            </a:r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4EBB9-CFCF-4710-9B0F-6B0D7B00F73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9774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GO nanoflakes are too large to compute</a:t>
            </a:r>
          </a:p>
          <a:p>
            <a:pPr marL="171450" indent="-171450">
              <a:buFontTx/>
              <a:buChar char="-"/>
            </a:pPr>
            <a:r>
              <a:rPr lang="en-GB" dirty="0"/>
              <a:t>We can reduce and represent as smaller molecules</a:t>
            </a:r>
          </a:p>
          <a:p>
            <a:pPr marL="171450" indent="-171450">
              <a:buFontTx/>
              <a:buChar char="-"/>
            </a:pPr>
            <a:r>
              <a:rPr lang="en-GB" dirty="0"/>
              <a:t>Create a database of various molecules with a collection of oxidised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4EBB9-CFCF-4710-9B0F-6B0D7B00F73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345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More information about the dataset</a:t>
            </a:r>
          </a:p>
          <a:p>
            <a:pPr marL="171450" indent="-171450">
              <a:buFontTx/>
              <a:buChar char="-"/>
            </a:pPr>
            <a:r>
              <a:rPr lang="en-GB" dirty="0"/>
              <a:t>317 molecules, 7895 atoms, x, y, z functional groups</a:t>
            </a:r>
          </a:p>
          <a:p>
            <a:pPr marL="171450" indent="-171450">
              <a:buFontTx/>
              <a:buChar char="-"/>
            </a:pPr>
            <a:r>
              <a:rPr lang="en-GB" dirty="0"/>
              <a:t>ORCA TDDFT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4EBB9-CFCF-4710-9B0F-6B0D7B00F73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9745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Goal is to create a ML model from the dataset to predict XAS</a:t>
            </a:r>
          </a:p>
          <a:p>
            <a:pPr marL="171450" indent="-171450">
              <a:buFontTx/>
              <a:buChar char="-"/>
            </a:pPr>
            <a:r>
              <a:rPr lang="en-GB" dirty="0"/>
              <a:t>How can we use the model to predict XAS of larger systems like nanoflakes</a:t>
            </a:r>
          </a:p>
          <a:p>
            <a:pPr marL="171450" indent="-171450">
              <a:buFontTx/>
              <a:buChar char="-"/>
            </a:pPr>
            <a:r>
              <a:rPr lang="en-GB" dirty="0"/>
              <a:t>To look at this created a test set of 91 </a:t>
            </a:r>
            <a:r>
              <a:rPr lang="en-GB" dirty="0" err="1"/>
              <a:t>circumcoronene</a:t>
            </a:r>
            <a:r>
              <a:rPr lang="en-GB" dirty="0"/>
              <a:t> molecules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4EBB9-CFCF-4710-9B0F-6B0D7B00F73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2419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Details of the ML model</a:t>
            </a:r>
          </a:p>
          <a:p>
            <a:pPr marL="171450" indent="-171450">
              <a:buFontTx/>
              <a:buChar char="-"/>
            </a:pPr>
            <a:r>
              <a:rPr lang="en-GB" dirty="0"/>
              <a:t>Feature vectors of nodes and bonds</a:t>
            </a:r>
          </a:p>
          <a:p>
            <a:pPr marL="171450" indent="-171450">
              <a:buFontTx/>
              <a:buChar char="-"/>
            </a:pPr>
            <a:r>
              <a:rPr lang="en-GB" dirty="0"/>
              <a:t>Hyperparameters of model</a:t>
            </a:r>
          </a:p>
          <a:p>
            <a:pPr marL="171450" indent="-171450">
              <a:buFontTx/>
              <a:buChar char="-"/>
            </a:pPr>
            <a:r>
              <a:rPr lang="en-GB" dirty="0"/>
              <a:t>RSE equation</a:t>
            </a:r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4EBB9-CFCF-4710-9B0F-6B0D7B00F73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3680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Details of the ML model</a:t>
            </a:r>
          </a:p>
          <a:p>
            <a:pPr marL="171450" indent="-171450">
              <a:buFontTx/>
              <a:buChar char="-"/>
            </a:pPr>
            <a:r>
              <a:rPr lang="en-GB" dirty="0"/>
              <a:t>Feature vectors of nodes and bonds</a:t>
            </a:r>
          </a:p>
          <a:p>
            <a:pPr marL="171450" indent="-171450">
              <a:buFontTx/>
              <a:buChar char="-"/>
            </a:pPr>
            <a:r>
              <a:rPr lang="en-GB" dirty="0"/>
              <a:t>Hyperparameters of model</a:t>
            </a:r>
          </a:p>
          <a:p>
            <a:pPr marL="171450" indent="-171450">
              <a:buFontTx/>
              <a:buChar char="-"/>
            </a:pPr>
            <a:r>
              <a:rPr lang="en-GB" dirty="0"/>
              <a:t>RSE equation</a:t>
            </a:r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4EBB9-CFCF-4710-9B0F-6B0D7B00F73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7189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Initial test on whole molecules</a:t>
            </a:r>
          </a:p>
          <a:p>
            <a:pPr marL="171450" indent="-171450">
              <a:buFontTx/>
              <a:buChar char="-"/>
            </a:pPr>
            <a:r>
              <a:rPr lang="en-GB" dirty="0"/>
              <a:t>Performance good for a limited dataset size</a:t>
            </a:r>
          </a:p>
          <a:p>
            <a:pPr marL="171450" indent="-171450">
              <a:buFontTx/>
              <a:buChar char="-"/>
            </a:pPr>
            <a:r>
              <a:rPr lang="en-GB" dirty="0"/>
              <a:t>The choice of </a:t>
            </a:r>
            <a:r>
              <a:rPr lang="en-GB" dirty="0" err="1"/>
              <a:t>gnn</a:t>
            </a:r>
            <a:r>
              <a:rPr lang="en-GB" dirty="0"/>
              <a:t> layer doesn’t really change performance, all are very similar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4EBB9-CFCF-4710-9B0F-6B0D7B00F73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056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How does the model fair when dealing with larger systems</a:t>
            </a:r>
          </a:p>
          <a:p>
            <a:pPr marL="171450" indent="-171450">
              <a:buFontTx/>
              <a:buChar char="-"/>
            </a:pPr>
            <a:r>
              <a:rPr lang="en-GB" dirty="0"/>
              <a:t>Looking at the differences model types there is a slight improvement with </a:t>
            </a:r>
            <a:r>
              <a:rPr lang="en-GB" dirty="0" err="1"/>
              <a:t>graphsage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4EBB9-CFCF-4710-9B0F-6B0D7B00F73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7311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A more ideal method would be to predict the individual atom spectra</a:t>
            </a:r>
          </a:p>
          <a:p>
            <a:pPr marL="171450" indent="-171450">
              <a:buFontTx/>
              <a:buChar char="-"/>
            </a:pPr>
            <a:r>
              <a:rPr lang="en-GB" dirty="0"/>
              <a:t>Describe the difference with the pooling</a:t>
            </a:r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4EBB9-CFCF-4710-9B0F-6B0D7B00F73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92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88B3C831-8866-5943-A72E-21EE02F5F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E48A55-E0B8-424B-95B6-3A0D0D91BD32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0B4CF61-3B5A-354C-8E1F-15368B511F76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4F70FFA-A043-4244-B922-187E97E17A9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9F57E8-BB47-A240-A36F-B10767DD9A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01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1093FA7-221D-4247-A390-7D91E96268DA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2579C8D-1662-814A-94CF-0A5B0BF035D7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72B1721-16DB-DF4B-A164-13A0CB2D9EF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2E8E623-C457-3F4D-BE8F-ABE02B6C60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61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FA7762-F342-2C42-9BD3-2E72F449704D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8060C6F-56DB-7942-B148-CB0C6D5D61D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D1BBFEB-3E67-FD4F-807A-43BFE1BD67F4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A2510BD-8190-1D47-B0B8-3BA6E7160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63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4DC9A74-9A58-6040-989B-7157C94340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8F8316E-E582-934A-BAA0-3FB020EC8B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DBC66D2-3E1D-474C-B73F-E6E58D0DE1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BD9E304-4BF1-4846-9F94-976E38EFF647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8D0C2E3-CF31-5248-93F1-1D3F2FFCD8ED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C90FDFE-2A79-1A4E-86D5-BDB2C9470DC3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2301FB7-9EE7-434F-ADEA-214EA98FBA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3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3D1A84A-3A74-0049-B8B2-4FDE1E3681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7093588D-F929-F647-9CF9-F051E2F185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499207F-A36E-924D-B0FE-6ED3E0E069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4767EDA-7041-A447-8CB1-F8A8DB28126E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AE028D9-B78C-314C-885B-8D9556EBB619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E96DD6C-525B-1A4E-9909-F676FEABE105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F120CAA-B384-0F4C-AB0B-F4867B5007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88F92C1-ED7A-B044-B855-9C85D82968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070CD44-E214-C04B-B59B-A9E5F94FA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DFA84BFB-3C40-494D-865D-74231817AD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4558E2-3E0F-7B4D-986D-4BBBE694644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A20CCB3-6D05-A64A-98D9-A3F9F0BD8B3E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C27E568-4EB2-0B4D-8F31-26EA4D263C0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66475FB-9447-A34D-9F89-0FF3947163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41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D01C216-A861-B34B-BE30-B2B6F4F60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46565DCF-6250-AD45-8AC9-A3DF93267D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A5A0C93D-3CAA-EC40-8EA9-F4A2B11AD2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B4F5C9C-65A2-C54F-A5A0-6E0CE99ED8B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C9F5DD4-9193-D541-877D-D32AFFC2480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6E4B05-3FB2-7A4D-B3C1-A33BF9B75CAE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C01044-2ED8-5A4A-A588-8D8CB511DD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51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954DE49-7371-4D4F-B552-07D668AA06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39251EA5-8489-704C-8235-BF6782A14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00EDDBB1-3774-E147-A2FE-BF389DE0AF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AD56469-2121-D849-82C5-DBA0F8883348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353D75A-64F7-E341-A0FE-509FC6236A44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6FEC29B-EA12-7C48-A818-A717D44AA722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EEF0E7D-EAC1-4F4D-86CE-8D1744D86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27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CD8B890-6558-464D-910F-C155A0C8B31A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179FF9D-CAB4-A34F-8F9E-C225142A800B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72B70AD-1A85-924B-9CEA-8E9274046E3F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A48C1D8-199C-7640-B8B4-2F5B8128E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74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C5C95805-47DF-4816-9487-E0414A7EF4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8F191EEA-28FA-46AA-B777-ADFCA32B3D42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z="1600" smtClean="0"/>
              <a:pPr algn="ctr"/>
              <a:t>‹#›</a:t>
            </a:fld>
            <a:endParaRPr lang="de-DE" sz="16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2687BE2-EE01-4255-AD87-2AE7940BD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6A5265E-3CC6-A04A-B1CC-40476DC6B738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4BE76F8-64BC-F840-B7AD-6F40956F78F3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46DC99-ACC9-3E41-AE07-30C42F1A20E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8409F07A-62E3-4944-A413-C83F68830F06}"/>
              </a:ext>
            </a:extLst>
          </p:cNvPr>
          <p:cNvSpPr txBox="1">
            <a:spLocks/>
          </p:cNvSpPr>
          <p:nvPr userDrawn="1"/>
        </p:nvSpPr>
        <p:spPr>
          <a:xfrm>
            <a:off x="4732778" y="6333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B1284AA7-B9BC-4045-B9CD-53913A01258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8F64809D-29FC-4A3E-942D-53AA1789AC07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C89A1C5-45CC-4A6E-985C-4D9AF6A60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5181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F35810-44AF-0840-83B1-2D91259F44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53E7EE6-F204-5D4F-B230-BAFF77E5CF8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E2FD814-93AA-4342-B25F-53DEB6D1EC3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oliennummernplatzhalter 11">
            <a:extLst>
              <a:ext uri="{FF2B5EF4-FFF2-40B4-BE49-F238E27FC236}">
                <a16:creationId xmlns:a16="http://schemas.microsoft.com/office/drawing/2014/main" id="{5694B644-B242-414A-A824-E6F19C82B6EB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C155008D-C5AD-4B7C-B0F3-DF57B76FA5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D632255B-B14F-4D4D-9635-ED3A8A42C796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A46C6E44-73CF-402F-A117-0EB8BB6A2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01637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D4D4094-91AD-BE41-8EE5-3435EE6AB5BA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7D737D6-7FDC-4946-B7F5-66DA1F55057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1ED672-BA78-7C47-8CF6-65C2C729133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92D130EE-09C5-4562-B01F-82CF438F311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9" name="Foliennummernplatzhalter 11">
            <a:extLst>
              <a:ext uri="{FF2B5EF4-FFF2-40B4-BE49-F238E27FC236}">
                <a16:creationId xmlns:a16="http://schemas.microsoft.com/office/drawing/2014/main" id="{17BD01ED-2AFF-43B3-8015-2B99F14655BD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01A4782B-740E-4313-BEFE-563700DCF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C56BF9B-C4EC-5345-B638-4B51EB94675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6A9D78A-23F6-9943-A0C5-A1F77BA1F8ED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4E1F823-F785-7A47-9C2B-F278ECA10181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0FFCF13F-F0A4-4797-B1FA-0869D547A92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5" name="Foliennummernplatzhalter 11">
            <a:extLst>
              <a:ext uri="{FF2B5EF4-FFF2-40B4-BE49-F238E27FC236}">
                <a16:creationId xmlns:a16="http://schemas.microsoft.com/office/drawing/2014/main" id="{2D2A2BE3-79C1-4D64-951E-AA7F68157344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83A2F7B-1200-4552-BD66-D7B1231B8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DF22E1C-5236-DC4A-823A-B224459910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AB87BA0-F04B-304A-A8E2-4691A896BF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335503D-3101-704A-A8D5-00B06CF32DC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62C9D941-E501-4C93-BAB9-236302FB1F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F284B8DB-4E38-453A-950F-69DF20EB3E70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936C09E-9B4F-4DAB-9E7D-19E7AC91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F221191-A6E8-9242-8605-B99EB79D1860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37BCAFE-08E1-EE44-A49D-24E49CA43D21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BB6F81E-C2CD-B94E-9603-A85C0E56A54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AE9631-A010-4A4E-9B91-981C681DEB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75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62" r:id="rId5"/>
    <p:sldLayoutId id="2147483663" r:id="rId6"/>
    <p:sldLayoutId id="2147483664" r:id="rId7"/>
    <p:sldLayoutId id="2147483665" r:id="rId8"/>
    <p:sldLayoutId id="2147483667" r:id="rId9"/>
    <p:sldLayoutId id="2147483669" r:id="rId10"/>
    <p:sldLayoutId id="2147483668" r:id="rId11"/>
    <p:sldLayoutId id="2147483666" r:id="rId12"/>
    <p:sldLayoutId id="2147483674" r:id="rId13"/>
    <p:sldLayoutId id="2147483670" r:id="rId14"/>
    <p:sldLayoutId id="2147483671" r:id="rId15"/>
    <p:sldLayoutId id="2147483672" r:id="rId16"/>
    <p:sldLayoutId id="2147483673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openxmlformats.org/officeDocument/2006/relationships/image" Target="../media/image9.svg"/><Relationship Id="rId4" Type="http://schemas.openxmlformats.org/officeDocument/2006/relationships/image" Target="../media/image23.sv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31.jpeg"/><Relationship Id="rId5" Type="http://schemas.openxmlformats.org/officeDocument/2006/relationships/image" Target="../media/image11.svg"/><Relationship Id="rId10" Type="http://schemas.openxmlformats.org/officeDocument/2006/relationships/image" Target="../media/image30.jpeg"/><Relationship Id="rId4" Type="http://schemas.openxmlformats.org/officeDocument/2006/relationships/image" Target="../media/image10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274BE-FC71-4DB9-88FB-B5DBFD8DA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50" y="2600176"/>
            <a:ext cx="8714196" cy="909896"/>
          </a:xfrm>
        </p:spPr>
        <p:txBody>
          <a:bodyPr>
            <a:normAutofit fontScale="90000"/>
          </a:bodyPr>
          <a:lstStyle/>
          <a:p>
            <a:r>
              <a:rPr lang="en-GB" cap="none" dirty="0"/>
              <a:t>X-ray Absorption Spectra Prediction of Extended Graphene Oxide Nanoflakes using Graph Neural Networks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C84EEE2-825A-49A8-9492-FF5FD6A00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850" y="4601460"/>
            <a:ext cx="7310374" cy="696912"/>
          </a:xfrm>
        </p:spPr>
        <p:txBody>
          <a:bodyPr/>
          <a:lstStyle/>
          <a:p>
            <a:r>
              <a:rPr lang="en-GB" u="sng" dirty="0"/>
              <a:t>Samuel J. Hall</a:t>
            </a:r>
            <a:r>
              <a:rPr lang="en-GB" u="sng" baseline="30000" dirty="0"/>
              <a:t>1</a:t>
            </a:r>
            <a:r>
              <a:rPr lang="en-GB" dirty="0"/>
              <a:t>, Kanishka Singh</a:t>
            </a:r>
            <a:r>
              <a:rPr lang="en-GB" baseline="30000" dirty="0"/>
              <a:t>1,2</a:t>
            </a:r>
            <a:r>
              <a:rPr lang="en-GB" dirty="0"/>
              <a:t>, </a:t>
            </a:r>
            <a:r>
              <a:rPr lang="en-GB" dirty="0" err="1"/>
              <a:t>Qinyuan</a:t>
            </a:r>
            <a:r>
              <a:rPr lang="en-GB" dirty="0"/>
              <a:t> Zhou</a:t>
            </a:r>
            <a:r>
              <a:rPr lang="en-GB" baseline="30000" dirty="0"/>
              <a:t>1,2</a:t>
            </a:r>
            <a:r>
              <a:rPr lang="en-GB" dirty="0"/>
              <a:t> and Annika Bande</a:t>
            </a:r>
            <a:r>
              <a:rPr lang="en-GB" baseline="30000" dirty="0"/>
              <a:t>1,3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5B0CE7-A5F8-4647-9607-F148E2E31F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RACXS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00383FF-8E3C-4990-87BA-CB302CC6AD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12th June 2024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1C3D1CE-31E3-275E-B0EF-65085CB35E1A}"/>
              </a:ext>
            </a:extLst>
          </p:cNvPr>
          <p:cNvSpPr txBox="1">
            <a:spLocks/>
          </p:cNvSpPr>
          <p:nvPr/>
        </p:nvSpPr>
        <p:spPr>
          <a:xfrm>
            <a:off x="577850" y="6001342"/>
            <a:ext cx="7087306" cy="9977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accent4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ts val="960"/>
              </a:lnSpc>
              <a:buFontTx/>
              <a:buAutoNum type="arabicPeriod"/>
            </a:pPr>
            <a:r>
              <a:rPr lang="de-DE" sz="1400" dirty="0">
                <a:solidFill>
                  <a:srgbClr val="165696"/>
                </a:solidFill>
              </a:rPr>
              <a:t>Helmholtz-Zentrum Berlin </a:t>
            </a:r>
            <a:r>
              <a:rPr lang="de-DE" sz="1400" b="0" i="0" u="none" strike="noStrike" dirty="0">
                <a:solidFill>
                  <a:srgbClr val="165696"/>
                </a:solidFill>
                <a:effectLst/>
                <a:latin typeface="Source Sans Pro" panose="020B0503030403020204" pitchFamily="34" charset="0"/>
              </a:rPr>
              <a:t>für Materialien und Energie GmbH, Berlin, Germany </a:t>
            </a:r>
            <a:r>
              <a:rPr lang="en-US" sz="1400" b="0" i="0" dirty="0">
                <a:solidFill>
                  <a:srgbClr val="165696"/>
                </a:solidFill>
                <a:effectLst/>
                <a:latin typeface="Source Sans Pro" panose="020B0503030403020204" pitchFamily="34" charset="0"/>
              </a:rPr>
              <a:t>​</a:t>
            </a:r>
            <a:endParaRPr lang="de-DE" sz="1400" dirty="0">
              <a:solidFill>
                <a:srgbClr val="165696"/>
              </a:solidFill>
            </a:endParaRPr>
          </a:p>
          <a:p>
            <a:pPr marL="457200" indent="-457200">
              <a:lnSpc>
                <a:spcPts val="960"/>
              </a:lnSpc>
              <a:buAutoNum type="arabicPeriod"/>
            </a:pPr>
            <a:r>
              <a:rPr lang="de-DE" sz="1400" dirty="0">
                <a:solidFill>
                  <a:srgbClr val="165696"/>
                </a:solidFill>
              </a:rPr>
              <a:t>Institute </a:t>
            </a:r>
            <a:r>
              <a:rPr lang="de-DE" sz="1400" dirty="0" err="1">
                <a:solidFill>
                  <a:srgbClr val="165696"/>
                </a:solidFill>
              </a:rPr>
              <a:t>of</a:t>
            </a:r>
            <a:r>
              <a:rPr lang="de-DE" sz="1400" dirty="0">
                <a:solidFill>
                  <a:srgbClr val="165696"/>
                </a:solidFill>
              </a:rPr>
              <a:t> Chemistry and </a:t>
            </a:r>
            <a:r>
              <a:rPr lang="de-DE" sz="1400" dirty="0" err="1">
                <a:solidFill>
                  <a:srgbClr val="165696"/>
                </a:solidFill>
              </a:rPr>
              <a:t>Biochemistry</a:t>
            </a:r>
            <a:r>
              <a:rPr lang="de-DE" sz="1400" dirty="0">
                <a:solidFill>
                  <a:srgbClr val="165696"/>
                </a:solidFill>
              </a:rPr>
              <a:t>, Freie </a:t>
            </a:r>
            <a:r>
              <a:rPr lang="de-DE" sz="1400" dirty="0" err="1">
                <a:solidFill>
                  <a:srgbClr val="165696"/>
                </a:solidFill>
              </a:rPr>
              <a:t>Universit</a:t>
            </a:r>
            <a:r>
              <a:rPr lang="en-GB" sz="1400" dirty="0">
                <a:solidFill>
                  <a:srgbClr val="165696"/>
                </a:solidFill>
              </a:rPr>
              <a:t>ä</a:t>
            </a:r>
            <a:r>
              <a:rPr lang="en-US" sz="1400" dirty="0">
                <a:solidFill>
                  <a:srgbClr val="165696"/>
                </a:solidFill>
              </a:rPr>
              <a:t>t Berlin, Berlin, Germany</a:t>
            </a:r>
          </a:p>
          <a:p>
            <a:pPr marL="457200" indent="-457200">
              <a:lnSpc>
                <a:spcPts val="960"/>
              </a:lnSpc>
              <a:buAutoNum type="arabicPeriod"/>
            </a:pPr>
            <a:r>
              <a:rPr lang="en-US" sz="1400" dirty="0">
                <a:solidFill>
                  <a:srgbClr val="165696"/>
                </a:solidFill>
              </a:rPr>
              <a:t>Leibniz </a:t>
            </a:r>
            <a:r>
              <a:rPr lang="en-US" sz="1400" dirty="0" err="1">
                <a:solidFill>
                  <a:srgbClr val="165696"/>
                </a:solidFill>
              </a:rPr>
              <a:t>Universit</a:t>
            </a:r>
            <a:r>
              <a:rPr lang="en-GB" sz="1400" dirty="0" err="1">
                <a:solidFill>
                  <a:srgbClr val="165696"/>
                </a:solidFill>
              </a:rPr>
              <a:t>ät</a:t>
            </a:r>
            <a:r>
              <a:rPr lang="en-GB" sz="1400" dirty="0">
                <a:solidFill>
                  <a:srgbClr val="165696"/>
                </a:solidFill>
              </a:rPr>
              <a:t> Hannover, Hannover, Germany</a:t>
            </a:r>
            <a:endParaRPr lang="en-US" sz="1400" dirty="0">
              <a:solidFill>
                <a:srgbClr val="165696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AE076D-6A6A-3F4F-40E0-748DCD070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69" y="270403"/>
            <a:ext cx="2914914" cy="99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33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5B40E-CFE6-5B5D-D556-DEF03DF07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6DBA-2117-6242-7146-8BC19707F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171600"/>
            <a:ext cx="11036300" cy="1476375"/>
          </a:xfrm>
        </p:spPr>
        <p:txBody>
          <a:bodyPr/>
          <a:lstStyle/>
          <a:p>
            <a:pPr algn="l"/>
            <a:r>
              <a:rPr lang="en-GB" dirty="0"/>
              <a:t>Atom XAS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E0DF-F472-A7B0-672B-0BF99A062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1647975"/>
            <a:ext cx="11036300" cy="4528987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Performance on node/atom XAS prediction an order of magnitude worse – molecule prediction RSE ≈ 0.035.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44514-39F7-C512-0896-79B7B6C0C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295" y="2774937"/>
            <a:ext cx="3641149" cy="3641149"/>
          </a:xfrm>
          <a:prstGeom prst="rect">
            <a:avLst/>
          </a:prstGeom>
        </p:spPr>
      </p:pic>
      <p:pic>
        <p:nvPicPr>
          <p:cNvPr id="5" name="Picture 4" descr="A graph of a number of numbers and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2CECED9C-37B3-F488-EF9A-C56638323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65" y="2819066"/>
            <a:ext cx="3996690" cy="35970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DF80C8-9CD7-CAB6-4E5E-FC45A11F3EBC}"/>
              </a:ext>
            </a:extLst>
          </p:cNvPr>
          <p:cNvSpPr/>
          <p:nvPr/>
        </p:nvSpPr>
        <p:spPr>
          <a:xfrm>
            <a:off x="5020998" y="2444993"/>
            <a:ext cx="31758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Average RSE prediction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4C9D2-72C2-81E3-5576-8ED513307C26}"/>
              </a:ext>
            </a:extLst>
          </p:cNvPr>
          <p:cNvSpPr/>
          <p:nvPr/>
        </p:nvSpPr>
        <p:spPr>
          <a:xfrm>
            <a:off x="8314444" y="3013501"/>
            <a:ext cx="356919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Source Sans Pro" panose="020B0503030403020204" pitchFamily="34" charset="0"/>
                <a:ea typeface="Source Sans Pro" panose="020B0503030403020204" pitchFamily="34" charset="0"/>
              </a:rPr>
              <a:t>Model can generally predict main XAS features.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latin typeface="Source Sans Pro" panose="020B0503030403020204" pitchFamily="34" charset="0"/>
                <a:ea typeface="Source Sans Pro" panose="020B0503030403020204" pitchFamily="34" charset="0"/>
              </a:rPr>
              <a:t>Problems arise from shifts between similar environments.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cap="none" spc="0" dirty="0">
              <a:ln w="0"/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05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5B40E-CFE6-5B5D-D556-DEF03DF07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6DBA-2117-6242-7146-8BC19707F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171600"/>
            <a:ext cx="11036300" cy="1476375"/>
          </a:xfrm>
        </p:spPr>
        <p:txBody>
          <a:bodyPr/>
          <a:lstStyle/>
          <a:p>
            <a:pPr algn="l"/>
            <a:r>
              <a:rPr lang="en-GB" dirty="0"/>
              <a:t>Summary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E0DF-F472-A7B0-672B-0BF99A062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1647975"/>
            <a:ext cx="11036300" cy="4528987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Possible to predict XAS of larger structures from datasets of smaller ones.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b="0" dirty="0"/>
              <a:t>Results are only for small dataset size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b="0" dirty="0"/>
              <a:t>Not larger extended systems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b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algn="l"/>
            <a:endParaRPr lang="en-GB" b="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DD2F74E-F240-616C-B73B-066168176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2701" y="2128742"/>
            <a:ext cx="2436865" cy="185449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4BA97D1-6AAC-A4BC-A82D-D76BBBBDE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40400" y="2128742"/>
            <a:ext cx="2436864" cy="185449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6A764BA-4F48-D1E1-73F2-D6262D2355CF}"/>
              </a:ext>
            </a:extLst>
          </p:cNvPr>
          <p:cNvGrpSpPr>
            <a:grpSpLocks noChangeAspect="1"/>
          </p:cNvGrpSpPr>
          <p:nvPr/>
        </p:nvGrpSpPr>
        <p:grpSpPr>
          <a:xfrm>
            <a:off x="530715" y="3013257"/>
            <a:ext cx="6123600" cy="1360780"/>
            <a:chOff x="577850" y="3013257"/>
            <a:chExt cx="5626285" cy="1250647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D9343BA-FE58-674B-0110-10BC29600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5855" t="3621" r="12284" b="58540"/>
            <a:stretch/>
          </p:blipFill>
          <p:spPr>
            <a:xfrm>
              <a:off x="577850" y="3013257"/>
              <a:ext cx="1589100" cy="1183466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EDF3087E-1FE8-D67B-8AEB-BA22B0C9A9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14805" t="16162" r="7619" b="57097"/>
            <a:stretch/>
          </p:blipFill>
          <p:spPr>
            <a:xfrm>
              <a:off x="4220283" y="3154975"/>
              <a:ext cx="1983852" cy="967209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EEF4FD4-8696-F526-2447-CC1A950D0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5855" t="52392" r="12284" b="3658"/>
            <a:stretch/>
          </p:blipFill>
          <p:spPr>
            <a:xfrm>
              <a:off x="2470703" y="3013257"/>
              <a:ext cx="1445827" cy="1250647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8FEBA32-3B47-03CC-568B-7832B3394A9D}"/>
                </a:ext>
              </a:extLst>
            </p:cNvPr>
            <p:cNvCxnSpPr>
              <a:stCxn id="6" idx="3"/>
            </p:cNvCxnSpPr>
            <p:nvPr/>
          </p:nvCxnSpPr>
          <p:spPr>
            <a:xfrm>
              <a:off x="2166950" y="3604990"/>
              <a:ext cx="30375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08F2F52-8A56-BE36-8AA9-30F4014DEFC3}"/>
                </a:ext>
              </a:extLst>
            </p:cNvPr>
            <p:cNvCxnSpPr>
              <a:cxnSpLocks/>
            </p:cNvCxnSpPr>
            <p:nvPr/>
          </p:nvCxnSpPr>
          <p:spPr>
            <a:xfrm>
              <a:off x="3914935" y="3596967"/>
              <a:ext cx="30375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1">
            <a:extLst>
              <a:ext uri="{FF2B5EF4-FFF2-40B4-BE49-F238E27FC236}">
                <a16:creationId xmlns:a16="http://schemas.microsoft.com/office/drawing/2014/main" id="{98355B0E-4ADF-E2B9-8ECE-D028D62CE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076" y="4700750"/>
            <a:ext cx="1647693" cy="164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B5CAA4E-708C-2D29-44B4-A40F69CBD539}"/>
              </a:ext>
            </a:extLst>
          </p:cNvPr>
          <p:cNvSpPr/>
          <p:nvPr/>
        </p:nvSpPr>
        <p:spPr>
          <a:xfrm>
            <a:off x="1246493" y="3912468"/>
            <a:ext cx="254524" cy="254524"/>
          </a:xfrm>
          <a:prstGeom prst="roundRect">
            <a:avLst/>
          </a:prstGeom>
          <a:noFill/>
          <a:ln w="28575">
            <a:solidFill>
              <a:srgbClr val="FF811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00AF3EE-8722-B60A-1B27-23A0DE73F54D}"/>
              </a:ext>
            </a:extLst>
          </p:cNvPr>
          <p:cNvCxnSpPr>
            <a:cxnSpLocks/>
          </p:cNvCxnSpPr>
          <p:nvPr/>
        </p:nvCxnSpPr>
        <p:spPr>
          <a:xfrm>
            <a:off x="1574276" y="4300940"/>
            <a:ext cx="851303" cy="855522"/>
          </a:xfrm>
          <a:prstGeom prst="straightConnector1">
            <a:avLst/>
          </a:prstGeom>
          <a:ln w="57150">
            <a:solidFill>
              <a:srgbClr val="FF81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89506B7-AB48-7C5A-D3F6-AE629B2C670E}"/>
              </a:ext>
            </a:extLst>
          </p:cNvPr>
          <p:cNvCxnSpPr>
            <a:cxnSpLocks/>
          </p:cNvCxnSpPr>
          <p:nvPr/>
        </p:nvCxnSpPr>
        <p:spPr>
          <a:xfrm flipH="1">
            <a:off x="4342020" y="4300940"/>
            <a:ext cx="851303" cy="855522"/>
          </a:xfrm>
          <a:prstGeom prst="straightConnector1">
            <a:avLst/>
          </a:prstGeom>
          <a:ln w="57150">
            <a:solidFill>
              <a:srgbClr val="FF81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9E503E2-4FDA-C9BB-4A84-CB26940D7245}"/>
              </a:ext>
            </a:extLst>
          </p:cNvPr>
          <p:cNvSpPr/>
          <p:nvPr/>
        </p:nvSpPr>
        <p:spPr>
          <a:xfrm>
            <a:off x="4582443" y="4290405"/>
            <a:ext cx="4459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?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E6B66FB-122F-B86C-A113-500D76629C23}"/>
              </a:ext>
            </a:extLst>
          </p:cNvPr>
          <p:cNvSpPr txBox="1">
            <a:spLocks/>
          </p:cNvSpPr>
          <p:nvPr/>
        </p:nvSpPr>
        <p:spPr>
          <a:xfrm>
            <a:off x="5205918" y="4520445"/>
            <a:ext cx="6497729" cy="18544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i="0" kern="1200">
                <a:solidFill>
                  <a:schemeClr val="accent3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Aim to predict atomic XAS.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b="0" dirty="0"/>
              <a:t>Overall performance not as good.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b="0" dirty="0"/>
              <a:t>Issues with shifts from geometry (bond length, geometry)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b="0" dirty="0"/>
              <a:t>GAT, GINE, </a:t>
            </a:r>
            <a:r>
              <a:rPr lang="en-GB" b="0" dirty="0" err="1"/>
              <a:t>GraphSAGE</a:t>
            </a:r>
            <a:r>
              <a:rPr lang="en-GB" b="0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719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274BE-FC71-4DB9-88FB-B5DBFD8DA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50" y="2312989"/>
            <a:ext cx="8714196" cy="909896"/>
          </a:xfrm>
        </p:spPr>
        <p:txBody>
          <a:bodyPr>
            <a:normAutofit/>
          </a:bodyPr>
          <a:lstStyle/>
          <a:p>
            <a:r>
              <a:rPr lang="en-GB" cap="none" dirty="0"/>
              <a:t>Thank you for your attention!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C84EEE2-825A-49A8-9492-FF5FD6A00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5B0CE7-A5F8-4647-9607-F148E2E31F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486283">
            <a:off x="8946344" y="5061709"/>
            <a:ext cx="1386591" cy="821831"/>
          </a:xfrm>
        </p:spPr>
        <p:txBody>
          <a:bodyPr>
            <a:normAutofit/>
          </a:bodyPr>
          <a:lstStyle/>
          <a:p>
            <a:r>
              <a:rPr lang="de-DE" dirty="0"/>
              <a:t>Any questions?</a:t>
            </a:r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F99F805E-2A4E-4BF1-895B-7D92976A02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6C933F-45F0-90ED-9FBF-7A531A21B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56" y="6068683"/>
            <a:ext cx="2756044" cy="605407"/>
          </a:xfrm>
          <a:prstGeom prst="rect">
            <a:avLst/>
          </a:prstGeom>
        </p:spPr>
      </p:pic>
      <p:pic>
        <p:nvPicPr>
          <p:cNvPr id="1026" name="Picture 2" descr="A blue and white graph with numbers&#10;&#10;Description automatically generated">
            <a:extLst>
              <a:ext uri="{FF2B5EF4-FFF2-40B4-BE49-F238E27FC236}">
                <a16:creationId xmlns:a16="http://schemas.microsoft.com/office/drawing/2014/main" id="{B2DC22CB-6D77-8074-FD25-3056E601B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2" y="369705"/>
            <a:ext cx="2606497" cy="79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470B75-CE8C-9688-AF4E-68720BBCA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830" y="5822511"/>
            <a:ext cx="3303196" cy="97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17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5B40E-CFE6-5B5D-D556-DEF03DF07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2978C0A-612E-C3C9-3C6B-F7674B9925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805" t="16162" r="7619" b="57097"/>
          <a:stretch/>
        </p:blipFill>
        <p:spPr>
          <a:xfrm>
            <a:off x="599092" y="3124350"/>
            <a:ext cx="4558979" cy="22226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7D6DBA-2117-6242-7146-8BC19707F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171600"/>
            <a:ext cx="11036300" cy="1476375"/>
          </a:xfrm>
        </p:spPr>
        <p:txBody>
          <a:bodyPr/>
          <a:lstStyle/>
          <a:p>
            <a:pPr algn="l"/>
            <a:r>
              <a:rPr lang="en-GB" dirty="0"/>
              <a:t>Graphene Oxide (GO) Nanoflakes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E0DF-F472-A7B0-672B-0BF99A062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1647975"/>
            <a:ext cx="11036300" cy="4528987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GO have promising uses in photocatalyst, nanoelectronics, batteries and anti-corrosion coatings. [1,2]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Problems to experimentally characterise, large nanoflakes, irregular structure</a:t>
            </a:r>
          </a:p>
        </p:txBody>
      </p:sp>
      <p:sp>
        <p:nvSpPr>
          <p:cNvPr id="1032" name="Footer Placeholder 4">
            <a:extLst>
              <a:ext uri="{FF2B5EF4-FFF2-40B4-BE49-F238E27FC236}">
                <a16:creationId xmlns:a16="http://schemas.microsoft.com/office/drawing/2014/main" id="{2F3B16F2-E455-A738-A19E-CD041A65C54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1041" y="6264729"/>
            <a:ext cx="5595082" cy="365125"/>
          </a:xfrm>
        </p:spPr>
        <p:txBody>
          <a:bodyPr/>
          <a:lstStyle/>
          <a:p>
            <a:pPr algn="l" rtl="0" fontAlgn="base"/>
            <a:r>
              <a:rPr lang="en-GB" sz="11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[1] T. -F. Yeh, J. </a:t>
            </a:r>
            <a:r>
              <a:rPr lang="en-GB" sz="1100" b="0" i="0" u="none" strike="noStrike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Cihlář</a:t>
            </a:r>
            <a:r>
              <a:rPr lang="en-GB" sz="11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, C.-Y. Chang, C. Cheng and H. Teng, </a:t>
            </a:r>
            <a:r>
              <a:rPr lang="en-GB" sz="1100" b="0" i="1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Mater. Today,</a:t>
            </a:r>
            <a:r>
              <a:rPr lang="en-GB" sz="11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GB" sz="1100" b="1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16</a:t>
            </a:r>
            <a:r>
              <a:rPr lang="en-GB" sz="11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, 78 (2013).</a:t>
            </a:r>
            <a:r>
              <a:rPr lang="en-US" sz="1100" b="0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​</a:t>
            </a:r>
          </a:p>
          <a:p>
            <a:pPr algn="l" rtl="0" fontAlgn="base"/>
            <a:r>
              <a:rPr lang="en-GB" sz="11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[2] A. T. Lawal, </a:t>
            </a:r>
            <a:r>
              <a:rPr lang="en-GB" sz="1100" b="0" i="1" u="none" strike="noStrike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Biosens</a:t>
            </a:r>
            <a:r>
              <a:rPr lang="en-GB" sz="1100" b="0" i="1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GB" sz="1100" b="0" i="1" u="none" strike="noStrike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Bioelectron</a:t>
            </a:r>
            <a:r>
              <a:rPr lang="en-GB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r>
              <a:rPr lang="en-GB" sz="1100" b="0" i="1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,</a:t>
            </a:r>
            <a:r>
              <a:rPr lang="en-GB" sz="11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GB" sz="1100" b="1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141</a:t>
            </a:r>
            <a:r>
              <a:rPr lang="en-GB" sz="11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, 111384 (2019).</a:t>
            </a:r>
          </a:p>
          <a:p>
            <a:pPr algn="l" rtl="0" fontAlgn="base"/>
            <a:r>
              <a:rPr lang="en-GB" sz="1100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[3] </a:t>
            </a:r>
            <a:r>
              <a:rPr lang="de-DE" sz="1100" dirty="0"/>
              <a:t>F. Weber, </a:t>
            </a:r>
            <a:r>
              <a:rPr lang="de-DE" sz="1100" dirty="0" err="1"/>
              <a:t>J.Ren</a:t>
            </a:r>
            <a:r>
              <a:rPr lang="de-DE" sz="1100" dirty="0"/>
              <a:t>, T. Petit and A. Bande, </a:t>
            </a:r>
            <a:r>
              <a:rPr lang="de-DE" sz="1100" i="1" dirty="0" err="1"/>
              <a:t>Phys</a:t>
            </a:r>
            <a:r>
              <a:rPr lang="de-DE" sz="1100" i="1" dirty="0"/>
              <a:t> </a:t>
            </a:r>
            <a:r>
              <a:rPr lang="de-DE" sz="1100" i="1" dirty="0" err="1"/>
              <a:t>Chem</a:t>
            </a:r>
            <a:r>
              <a:rPr lang="de-DE" sz="1100" i="1" dirty="0"/>
              <a:t> </a:t>
            </a:r>
            <a:r>
              <a:rPr lang="de-DE" sz="1100" i="1" dirty="0" err="1"/>
              <a:t>Chem</a:t>
            </a:r>
            <a:r>
              <a:rPr lang="de-DE" sz="1100" i="1" dirty="0"/>
              <a:t> </a:t>
            </a:r>
            <a:r>
              <a:rPr lang="de-DE" sz="1100" i="1" dirty="0" err="1"/>
              <a:t>Phys</a:t>
            </a:r>
            <a:r>
              <a:rPr lang="de-DE" sz="1100" dirty="0"/>
              <a:t>, </a:t>
            </a:r>
            <a:r>
              <a:rPr lang="de-DE" sz="1100" b="1" dirty="0"/>
              <a:t>21</a:t>
            </a:r>
            <a:r>
              <a:rPr lang="de-DE" sz="1100" dirty="0"/>
              <a:t>, 6999 (2019).</a:t>
            </a:r>
            <a:endParaRPr lang="de-DE" sz="11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77627E-4F10-B119-6D82-816B81BE78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855" t="3621" r="12284" b="58540"/>
          <a:stretch/>
        </p:blipFill>
        <p:spPr>
          <a:xfrm>
            <a:off x="8478727" y="3358090"/>
            <a:ext cx="2349623" cy="1749858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200E32C-740D-C713-58DC-CECF18914A58}"/>
              </a:ext>
            </a:extLst>
          </p:cNvPr>
          <p:cNvSpPr/>
          <p:nvPr/>
        </p:nvSpPr>
        <p:spPr>
          <a:xfrm>
            <a:off x="5458408" y="3968143"/>
            <a:ext cx="2349623" cy="46556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2CAA50-9D90-692F-06D8-69E633A4BF26}"/>
              </a:ext>
            </a:extLst>
          </p:cNvPr>
          <p:cNvSpPr/>
          <p:nvPr/>
        </p:nvSpPr>
        <p:spPr>
          <a:xfrm>
            <a:off x="5073318" y="4600117"/>
            <a:ext cx="319311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Possible to represent as smaller more manageable </a:t>
            </a:r>
            <a:r>
              <a:rPr lang="en-US" sz="2000" b="0" cap="none" spc="0">
                <a:ln w="0"/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molecules [3]</a:t>
            </a:r>
            <a:endParaRPr lang="en-US" sz="2000" b="0" cap="none" spc="0" dirty="0">
              <a:ln w="0"/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Double Bracket 7">
            <a:extLst>
              <a:ext uri="{FF2B5EF4-FFF2-40B4-BE49-F238E27FC236}">
                <a16:creationId xmlns:a16="http://schemas.microsoft.com/office/drawing/2014/main" id="{01EB2050-F597-7592-81F4-E6135DE93B7B}"/>
              </a:ext>
            </a:extLst>
          </p:cNvPr>
          <p:cNvSpPr/>
          <p:nvPr/>
        </p:nvSpPr>
        <p:spPr>
          <a:xfrm>
            <a:off x="8543636" y="3429001"/>
            <a:ext cx="2349622" cy="1678948"/>
          </a:xfrm>
          <a:prstGeom prst="bracketPair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8BC569-72B9-8C17-CABB-D1B4247D6AED}"/>
              </a:ext>
            </a:extLst>
          </p:cNvPr>
          <p:cNvSpPr/>
          <p:nvPr/>
        </p:nvSpPr>
        <p:spPr>
          <a:xfrm>
            <a:off x="10892189" y="4620838"/>
            <a:ext cx="4267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53694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5B40E-CFE6-5B5D-D556-DEF03DF07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 black and red hexagon structure&#10;&#10;Description automatically generated">
            <a:extLst>
              <a:ext uri="{FF2B5EF4-FFF2-40B4-BE49-F238E27FC236}">
                <a16:creationId xmlns:a16="http://schemas.microsoft.com/office/drawing/2014/main" id="{6CE514B8-008C-E80A-052A-C5848F28D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565" y="2899061"/>
            <a:ext cx="2398568" cy="239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7D6DBA-2117-6242-7146-8BC19707F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171600"/>
            <a:ext cx="11036300" cy="1476375"/>
          </a:xfrm>
        </p:spPr>
        <p:txBody>
          <a:bodyPr/>
          <a:lstStyle/>
          <a:p>
            <a:pPr algn="l"/>
            <a:r>
              <a:rPr lang="en-GB" dirty="0"/>
              <a:t>GO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E0DF-F472-A7B0-672B-0BF99A062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1647975"/>
            <a:ext cx="7558444" cy="4528987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Database of 317 coronene molecules with a random collection of oxidation groups.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b="0" dirty="0"/>
              <a:t>1030 epoxide	437 Alcohol	172 carboxylic acid  159 ketone	117 aldehyde</a:t>
            </a:r>
          </a:p>
          <a:p>
            <a:pPr algn="l"/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Carbon XAS were calculated for every carbon atom – 7895 spectra.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XAS calculated using TDDFT with the ORCA package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sz="2000" b="0" dirty="0"/>
              <a:t>BH0.57LYP functional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sz="2000" b="0" dirty="0"/>
              <a:t>def2-TZVP basis set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sz="2000" b="0" dirty="0"/>
              <a:t>Gaussian broadening applied to spectra</a:t>
            </a:r>
            <a:endParaRPr lang="en-GB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2" name="Picture 4" descr="ORCA tutorials - Compatible with ORCA 5.0! — ORCA tutorials 5.0  documentation">
            <a:extLst>
              <a:ext uri="{FF2B5EF4-FFF2-40B4-BE49-F238E27FC236}">
                <a16:creationId xmlns:a16="http://schemas.microsoft.com/office/drawing/2014/main" id="{3D49B005-14D3-483B-1367-8FF7098B3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79" y="4823764"/>
            <a:ext cx="945031" cy="5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0B36F17-A1D7-AA1C-BEA3-892C1BEE398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1041" y="6393825"/>
            <a:ext cx="5595082" cy="365125"/>
          </a:xfrm>
        </p:spPr>
        <p:txBody>
          <a:bodyPr/>
          <a:lstStyle/>
          <a:p>
            <a:r>
              <a:rPr lang="de-DE" dirty="0"/>
              <a:t>[1] F. Weber, </a:t>
            </a:r>
            <a:r>
              <a:rPr lang="de-DE" dirty="0" err="1"/>
              <a:t>J.Ren</a:t>
            </a:r>
            <a:r>
              <a:rPr lang="de-DE" dirty="0"/>
              <a:t>, T. Petit and A. Bande, </a:t>
            </a:r>
            <a:r>
              <a:rPr lang="de-DE" i="1" dirty="0" err="1"/>
              <a:t>Phys</a:t>
            </a:r>
            <a:r>
              <a:rPr lang="de-DE" i="1" dirty="0"/>
              <a:t> </a:t>
            </a:r>
            <a:r>
              <a:rPr lang="de-DE" i="1" dirty="0" err="1"/>
              <a:t>Chem</a:t>
            </a:r>
            <a:r>
              <a:rPr lang="de-DE" i="1" dirty="0"/>
              <a:t> </a:t>
            </a:r>
            <a:r>
              <a:rPr lang="de-DE" i="1" dirty="0" err="1"/>
              <a:t>Chem</a:t>
            </a:r>
            <a:r>
              <a:rPr lang="de-DE" i="1" dirty="0"/>
              <a:t> </a:t>
            </a:r>
            <a:r>
              <a:rPr lang="de-DE" i="1" dirty="0" err="1"/>
              <a:t>Phys</a:t>
            </a:r>
            <a:r>
              <a:rPr lang="de-DE" dirty="0"/>
              <a:t>, </a:t>
            </a:r>
            <a:r>
              <a:rPr lang="de-DE" b="1" dirty="0"/>
              <a:t>21</a:t>
            </a:r>
            <a:r>
              <a:rPr lang="de-DE" dirty="0"/>
              <a:t>, 6999 (2019).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5BA61B-FA32-9F66-ABDF-D619468CE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956151" y="1263665"/>
            <a:ext cx="1635396" cy="163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5B40E-CFE6-5B5D-D556-DEF03DF07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6DBA-2117-6242-7146-8BC19707F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171600"/>
            <a:ext cx="11036300" cy="1476375"/>
          </a:xfrm>
        </p:spPr>
        <p:txBody>
          <a:bodyPr/>
          <a:lstStyle/>
          <a:p>
            <a:pPr algn="l"/>
            <a:r>
              <a:rPr lang="en-GB" dirty="0"/>
              <a:t>Predicting XAS Spectra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E0DF-F472-A7B0-672B-0BF99A062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1647975"/>
            <a:ext cx="11036300" cy="4528987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Graph neural networks (GNNs) have been successfully used to predict XAS. [1-3]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To test the prediction of larger structures, test set of 91                             </a:t>
            </a:r>
            <a:r>
              <a:rPr lang="en-US" dirty="0" err="1"/>
              <a:t>circumcoronene</a:t>
            </a:r>
            <a:r>
              <a:rPr lang="en-US" dirty="0"/>
              <a:t> molecules was created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B52B4-522E-925C-26D4-B0BAA1702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6" r="2610" b="516"/>
          <a:stretch/>
        </p:blipFill>
        <p:spPr>
          <a:xfrm>
            <a:off x="8195685" y="2163881"/>
            <a:ext cx="2508836" cy="253023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6BF9E9A-C76E-688F-893C-CCF8054F2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55" t="52392" r="12284" b="3658"/>
          <a:stretch/>
        </p:blipFill>
        <p:spPr>
          <a:xfrm>
            <a:off x="7910512" y="4550079"/>
            <a:ext cx="2508836" cy="2170155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145D6-6627-BE17-1C85-92E56ECD73E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1040" y="6244530"/>
            <a:ext cx="6014960" cy="365125"/>
          </a:xfrm>
        </p:spPr>
        <p:txBody>
          <a:bodyPr/>
          <a:lstStyle/>
          <a:p>
            <a:r>
              <a:rPr lang="de-DE" dirty="0"/>
              <a:t>[1] M. R. Carbone, M. </a:t>
            </a:r>
            <a:r>
              <a:rPr lang="de-DE" dirty="0" err="1"/>
              <a:t>Topsakal</a:t>
            </a:r>
            <a:r>
              <a:rPr lang="de-DE" dirty="0"/>
              <a:t>, D. Lu, S. Yoo, </a:t>
            </a:r>
            <a:r>
              <a:rPr lang="de-DE" i="1" dirty="0"/>
              <a:t>Phys. Rev. Lett.</a:t>
            </a:r>
            <a:r>
              <a:rPr lang="de-DE" dirty="0"/>
              <a:t>, </a:t>
            </a:r>
            <a:r>
              <a:rPr lang="de-DE" b="1" dirty="0"/>
              <a:t>124</a:t>
            </a:r>
            <a:r>
              <a:rPr lang="de-DE" dirty="0"/>
              <a:t>, 156041 (2020).</a:t>
            </a:r>
          </a:p>
          <a:p>
            <a:r>
              <a:rPr lang="de-DE" dirty="0"/>
              <a:t>[2] K. Singh et. al., </a:t>
            </a:r>
            <a:r>
              <a:rPr lang="de-DE" i="1" dirty="0"/>
              <a:t>J. Chem. Theory </a:t>
            </a:r>
            <a:r>
              <a:rPr lang="de-DE" i="1" dirty="0" err="1"/>
              <a:t>Comput</a:t>
            </a:r>
            <a:r>
              <a:rPr lang="de-DE" i="1" dirty="0"/>
              <a:t>.</a:t>
            </a:r>
            <a:r>
              <a:rPr lang="de-DE" dirty="0"/>
              <a:t>, </a:t>
            </a:r>
            <a:r>
              <a:rPr lang="de-DE" b="1" dirty="0"/>
              <a:t>18</a:t>
            </a:r>
            <a:r>
              <a:rPr lang="de-DE" dirty="0"/>
              <a:t>, 4408-4417 (2022).</a:t>
            </a:r>
          </a:p>
          <a:p>
            <a:r>
              <a:rPr lang="de-DE" dirty="0"/>
              <a:t>[3] A. </a:t>
            </a:r>
            <a:r>
              <a:rPr lang="de-DE" dirty="0" err="1"/>
              <a:t>Kotobi</a:t>
            </a:r>
            <a:r>
              <a:rPr lang="de-DE" dirty="0"/>
              <a:t> et al., </a:t>
            </a:r>
            <a:r>
              <a:rPr lang="de-DE" i="1" dirty="0"/>
              <a:t>J. Am. Chem. </a:t>
            </a:r>
            <a:r>
              <a:rPr lang="de-DE" i="1" dirty="0" err="1"/>
              <a:t>Soc</a:t>
            </a:r>
            <a:r>
              <a:rPr lang="de-DE" i="1" dirty="0"/>
              <a:t>.</a:t>
            </a:r>
            <a:r>
              <a:rPr lang="de-DE" dirty="0"/>
              <a:t>, </a:t>
            </a:r>
            <a:r>
              <a:rPr lang="de-DE" b="1" dirty="0"/>
              <a:t>145</a:t>
            </a:r>
            <a:r>
              <a:rPr lang="de-DE" dirty="0"/>
              <a:t>, 22584-22598 (2023).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6940B8F-2162-BCDE-8693-224307125D46}"/>
              </a:ext>
            </a:extLst>
          </p:cNvPr>
          <p:cNvSpPr/>
          <p:nvPr/>
        </p:nvSpPr>
        <p:spPr>
          <a:xfrm>
            <a:off x="4082553" y="3097245"/>
            <a:ext cx="978408" cy="484632"/>
          </a:xfrm>
          <a:prstGeom prst="rightArrow">
            <a:avLst/>
          </a:prstGeom>
          <a:solidFill>
            <a:srgbClr val="2279B5"/>
          </a:solidFill>
          <a:ln>
            <a:solidFill>
              <a:srgbClr val="2279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81C2D1B-C300-2E18-BDA5-756A43D030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55" t="3621" r="12284" b="58540"/>
          <a:stretch/>
        </p:blipFill>
        <p:spPr>
          <a:xfrm>
            <a:off x="1575343" y="2472286"/>
            <a:ext cx="2349623" cy="174985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65FA580-CBB2-91B1-A8E8-39B92AE651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4805" t="16162" r="7619" b="57097"/>
          <a:stretch/>
        </p:blipFill>
        <p:spPr>
          <a:xfrm>
            <a:off x="1534750" y="2770818"/>
            <a:ext cx="2333107" cy="11374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85746E-6FC4-99D0-074A-9F7C4B8ED7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0438" y="2561818"/>
            <a:ext cx="1567640" cy="1567640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AB48A861-5F23-F8D4-E9FA-D7BE380E29B2}"/>
              </a:ext>
            </a:extLst>
          </p:cNvPr>
          <p:cNvSpPr/>
          <p:nvPr/>
        </p:nvSpPr>
        <p:spPr>
          <a:xfrm>
            <a:off x="7150116" y="3097245"/>
            <a:ext cx="978408" cy="484632"/>
          </a:xfrm>
          <a:prstGeom prst="rightArrow">
            <a:avLst/>
          </a:prstGeom>
          <a:solidFill>
            <a:srgbClr val="2279B5"/>
          </a:solidFill>
          <a:ln>
            <a:solidFill>
              <a:srgbClr val="2279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ouble Bracket 8">
            <a:extLst>
              <a:ext uri="{FF2B5EF4-FFF2-40B4-BE49-F238E27FC236}">
                <a16:creationId xmlns:a16="http://schemas.microsoft.com/office/drawing/2014/main" id="{D12AFDE9-F936-0651-AE64-FE78E12497E4}"/>
              </a:ext>
            </a:extLst>
          </p:cNvPr>
          <p:cNvSpPr/>
          <p:nvPr/>
        </p:nvSpPr>
        <p:spPr>
          <a:xfrm>
            <a:off x="1601911" y="2664672"/>
            <a:ext cx="2349623" cy="1365086"/>
          </a:xfrm>
          <a:prstGeom prst="bracketPair">
            <a:avLst/>
          </a:prstGeom>
          <a:ln w="38100">
            <a:solidFill>
              <a:srgbClr val="2279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5F527C-FF05-A2D9-913C-E89CD82FDE23}"/>
              </a:ext>
            </a:extLst>
          </p:cNvPr>
          <p:cNvSpPr/>
          <p:nvPr/>
        </p:nvSpPr>
        <p:spPr>
          <a:xfrm>
            <a:off x="8892392" y="2785562"/>
            <a:ext cx="54373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739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5B40E-CFE6-5B5D-D556-DEF03DF07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 black and red hexagon structure&#10;&#10;Description automatically generated">
            <a:extLst>
              <a:ext uri="{FF2B5EF4-FFF2-40B4-BE49-F238E27FC236}">
                <a16:creationId xmlns:a16="http://schemas.microsoft.com/office/drawing/2014/main" id="{7573D3A3-2DA0-63C4-B8BD-02FAE0E10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42" y="1887771"/>
            <a:ext cx="2398568" cy="239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 diagram of a molecule&#10;&#10;Description automatically generated">
            <a:extLst>
              <a:ext uri="{FF2B5EF4-FFF2-40B4-BE49-F238E27FC236}">
                <a16:creationId xmlns:a16="http://schemas.microsoft.com/office/drawing/2014/main" id="{552EBEE8-9198-816F-8A5B-C1623F324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546" y="1887771"/>
            <a:ext cx="2398569" cy="239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B71D3007-C1ED-E0E7-0A00-399D7E399D21}"/>
              </a:ext>
            </a:extLst>
          </p:cNvPr>
          <p:cNvSpPr/>
          <p:nvPr/>
        </p:nvSpPr>
        <p:spPr>
          <a:xfrm>
            <a:off x="3084201" y="3087054"/>
            <a:ext cx="1007507" cy="364203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7D6DBA-2117-6242-7146-8BC19707F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171600"/>
            <a:ext cx="11036300" cy="1476375"/>
          </a:xfrm>
        </p:spPr>
        <p:txBody>
          <a:bodyPr/>
          <a:lstStyle/>
          <a:p>
            <a:pPr algn="l"/>
            <a:r>
              <a:rPr lang="en-GB" dirty="0"/>
              <a:t>Graph Neural Networks (GNNs)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E0DF-F472-A7B0-672B-0BF99A062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1647975"/>
            <a:ext cx="7104995" cy="4528987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All molecules were represented as graphs.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Node and edge feature vectors represent atom and bond properties.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0083FE-8A1A-E8FD-EB8C-3F91CAB4D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974277"/>
              </p:ext>
            </p:extLst>
          </p:nvPr>
        </p:nvGraphicFramePr>
        <p:xfrm>
          <a:off x="8168714" y="1675990"/>
          <a:ext cx="3322193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229">
                  <a:extLst>
                    <a:ext uri="{9D8B030D-6E8A-4147-A177-3AD203B41FA5}">
                      <a16:colId xmlns:a16="http://schemas.microsoft.com/office/drawing/2014/main" val="1571339715"/>
                    </a:ext>
                  </a:extLst>
                </a:gridCol>
                <a:gridCol w="1616964">
                  <a:extLst>
                    <a:ext uri="{9D8B030D-6E8A-4147-A177-3AD203B41FA5}">
                      <a16:colId xmlns:a16="http://schemas.microsoft.com/office/drawing/2014/main" val="27625306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Node Features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Edge 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9087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Atomic number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Single bond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110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Degree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Double bond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5807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Number of 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Aromatic bond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2173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Number of </a:t>
                      </a:r>
                      <a:r>
                        <a:rPr lang="en-GB" dirty="0" err="1"/>
                        <a:t>Os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Conjugated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9073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Hybridization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 ring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3509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Aromatic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864169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9AAFD2E-30F9-8376-F236-2F2740A75980}"/>
              </a:ext>
            </a:extLst>
          </p:cNvPr>
          <p:cNvSpPr/>
          <p:nvPr/>
        </p:nvSpPr>
        <p:spPr>
          <a:xfrm>
            <a:off x="8396151" y="4271870"/>
            <a:ext cx="30947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Represented as one-hot encoding </a:t>
            </a:r>
          </a:p>
        </p:txBody>
      </p:sp>
    </p:spTree>
    <p:extLst>
      <p:ext uri="{BB962C8B-B14F-4D97-AF65-F5344CB8AC3E}">
        <p14:creationId xmlns:p14="http://schemas.microsoft.com/office/powerpoint/2010/main" val="2907683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5B40E-CFE6-5B5D-D556-DEF03DF07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6DBA-2117-6242-7146-8BC19707F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171600"/>
            <a:ext cx="11036300" cy="1476375"/>
          </a:xfrm>
        </p:spPr>
        <p:txBody>
          <a:bodyPr/>
          <a:lstStyle/>
          <a:p>
            <a:pPr algn="l"/>
            <a:r>
              <a:rPr lang="en-US" dirty="0"/>
              <a:t>ML Model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E0DF-F472-A7B0-672B-0BF99A062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1647975"/>
            <a:ext cx="11036300" cy="4528987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472" name="Group 471">
            <a:extLst>
              <a:ext uri="{FF2B5EF4-FFF2-40B4-BE49-F238E27FC236}">
                <a16:creationId xmlns:a16="http://schemas.microsoft.com/office/drawing/2014/main" id="{7D12B460-3BAC-EE03-6F94-0D835269B13D}"/>
              </a:ext>
            </a:extLst>
          </p:cNvPr>
          <p:cNvGrpSpPr/>
          <p:nvPr/>
        </p:nvGrpSpPr>
        <p:grpSpPr>
          <a:xfrm>
            <a:off x="421419" y="1386032"/>
            <a:ext cx="9589039" cy="2945763"/>
            <a:chOff x="971290" y="2507127"/>
            <a:chExt cx="9589039" cy="29457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5649AE2-6860-0771-1347-CC8BAE1138B9}"/>
                </a:ext>
              </a:extLst>
            </p:cNvPr>
            <p:cNvSpPr/>
            <p:nvPr/>
          </p:nvSpPr>
          <p:spPr>
            <a:xfrm>
              <a:off x="9963767" y="3470069"/>
              <a:ext cx="244698" cy="24469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BA87F92-2DD9-E718-62C8-A1A27881877E}"/>
                </a:ext>
              </a:extLst>
            </p:cNvPr>
            <p:cNvSpPr/>
            <p:nvPr/>
          </p:nvSpPr>
          <p:spPr>
            <a:xfrm>
              <a:off x="9963767" y="4026508"/>
              <a:ext cx="244698" cy="24469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251781C-5EBE-6070-4C24-B90123DA1936}"/>
                </a:ext>
              </a:extLst>
            </p:cNvPr>
            <p:cNvSpPr/>
            <p:nvPr/>
          </p:nvSpPr>
          <p:spPr>
            <a:xfrm>
              <a:off x="9963767" y="4582947"/>
              <a:ext cx="244698" cy="24469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2" name="TextBox 151">
              <a:extLst>
                <a:ext uri="{FF2B5EF4-FFF2-40B4-BE49-F238E27FC236}">
                  <a16:creationId xmlns:a16="http://schemas.microsoft.com/office/drawing/2014/main" id="{DBA4A400-FAAF-4B94-8971-14B4D83DCDF6}"/>
                </a:ext>
              </a:extLst>
            </p:cNvPr>
            <p:cNvSpPr txBox="1"/>
            <p:nvPr/>
          </p:nvSpPr>
          <p:spPr>
            <a:xfrm>
              <a:off x="3572605" y="5083558"/>
              <a:ext cx="451054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>
                  <a:solidFill>
                    <a:schemeClr val="accent6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15</a:t>
              </a:r>
              <a:endParaRPr lang="en-GB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sp>
          <p:nvSpPr>
            <p:cNvPr id="13" name="TextBox 152">
              <a:extLst>
                <a:ext uri="{FF2B5EF4-FFF2-40B4-BE49-F238E27FC236}">
                  <a16:creationId xmlns:a16="http://schemas.microsoft.com/office/drawing/2014/main" id="{773F649B-BD03-F470-9EA4-318014E31E3D}"/>
                </a:ext>
              </a:extLst>
            </p:cNvPr>
            <p:cNvSpPr txBox="1"/>
            <p:nvPr/>
          </p:nvSpPr>
          <p:spPr>
            <a:xfrm>
              <a:off x="4448261" y="5083558"/>
              <a:ext cx="575836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64</a:t>
              </a:r>
              <a:endParaRPr lang="en-GB" dirty="0">
                <a:solidFill>
                  <a:schemeClr val="accent3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sp>
          <p:nvSpPr>
            <p:cNvPr id="14" name="TextBox 153">
              <a:extLst>
                <a:ext uri="{FF2B5EF4-FFF2-40B4-BE49-F238E27FC236}">
                  <a16:creationId xmlns:a16="http://schemas.microsoft.com/office/drawing/2014/main" id="{57C7A89A-CCBF-F1C9-55D6-E1A625AC4B12}"/>
                </a:ext>
              </a:extLst>
            </p:cNvPr>
            <p:cNvSpPr txBox="1"/>
            <p:nvPr/>
          </p:nvSpPr>
          <p:spPr>
            <a:xfrm>
              <a:off x="9792095" y="5081548"/>
              <a:ext cx="575836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>
                  <a:solidFill>
                    <a:schemeClr val="accent2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200</a:t>
              </a:r>
              <a:endParaRPr lang="en-GB" dirty="0">
                <a:solidFill>
                  <a:schemeClr val="accent2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sp>
          <p:nvSpPr>
            <p:cNvPr id="15" name="TextBox 152">
              <a:extLst>
                <a:ext uri="{FF2B5EF4-FFF2-40B4-BE49-F238E27FC236}">
                  <a16:creationId xmlns:a16="http://schemas.microsoft.com/office/drawing/2014/main" id="{CBCFAE0E-64AC-3C22-7CD6-9ACB537EDB02}"/>
                </a:ext>
              </a:extLst>
            </p:cNvPr>
            <p:cNvSpPr txBox="1"/>
            <p:nvPr/>
          </p:nvSpPr>
          <p:spPr>
            <a:xfrm>
              <a:off x="5383496" y="5081548"/>
              <a:ext cx="575836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128</a:t>
              </a:r>
              <a:endParaRPr lang="en-GB" dirty="0">
                <a:solidFill>
                  <a:schemeClr val="accent3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sp>
          <p:nvSpPr>
            <p:cNvPr id="16" name="TextBox 152">
              <a:extLst>
                <a:ext uri="{FF2B5EF4-FFF2-40B4-BE49-F238E27FC236}">
                  <a16:creationId xmlns:a16="http://schemas.microsoft.com/office/drawing/2014/main" id="{BDE7161D-AE59-AE12-BE44-794C57C64F30}"/>
                </a:ext>
              </a:extLst>
            </p:cNvPr>
            <p:cNvSpPr txBox="1"/>
            <p:nvPr/>
          </p:nvSpPr>
          <p:spPr>
            <a:xfrm>
              <a:off x="6318731" y="5083558"/>
              <a:ext cx="575836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256</a:t>
              </a:r>
              <a:endParaRPr lang="en-GB" dirty="0">
                <a:solidFill>
                  <a:schemeClr val="accent3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C7A2C10-8E1F-1141-7027-27D476903200}"/>
                </a:ext>
              </a:extLst>
            </p:cNvPr>
            <p:cNvGrpSpPr/>
            <p:nvPr/>
          </p:nvGrpSpPr>
          <p:grpSpPr>
            <a:xfrm>
              <a:off x="3678595" y="3134513"/>
              <a:ext cx="3050403" cy="1776228"/>
              <a:chOff x="2963325" y="3351154"/>
              <a:chExt cx="3050403" cy="1776228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3D149C2-6F1E-DEC0-0760-5DC7806DCB5E}"/>
                  </a:ext>
                </a:extLst>
              </p:cNvPr>
              <p:cNvSpPr/>
              <p:nvPr/>
            </p:nvSpPr>
            <p:spPr>
              <a:xfrm>
                <a:off x="2963325" y="33826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6A6C85F-BE85-1372-C8CC-7BC8D58B2EF3}"/>
                  </a:ext>
                </a:extLst>
              </p:cNvPr>
              <p:cNvSpPr/>
              <p:nvPr/>
            </p:nvSpPr>
            <p:spPr>
              <a:xfrm>
                <a:off x="2963325" y="38788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8DBE437-67FB-0010-2FEB-65AF6040484E}"/>
                  </a:ext>
                </a:extLst>
              </p:cNvPr>
              <p:cNvSpPr/>
              <p:nvPr/>
            </p:nvSpPr>
            <p:spPr>
              <a:xfrm>
                <a:off x="2963325" y="43750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2BBCAAF-35D7-1C49-3E29-61AB615E7B57}"/>
                  </a:ext>
                </a:extLst>
              </p:cNvPr>
              <p:cNvSpPr/>
              <p:nvPr/>
            </p:nvSpPr>
            <p:spPr>
              <a:xfrm>
                <a:off x="2963325" y="48712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5B0AE62-708D-AC71-E50A-A8F9EB0BE068}"/>
                  </a:ext>
                </a:extLst>
              </p:cNvPr>
              <p:cNvSpPr/>
              <p:nvPr/>
            </p:nvSpPr>
            <p:spPr>
              <a:xfrm>
                <a:off x="3898560" y="335115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8CF26C6-4F23-A03B-EBD5-53F7D7951ACF}"/>
                  </a:ext>
                </a:extLst>
              </p:cNvPr>
              <p:cNvSpPr/>
              <p:nvPr/>
            </p:nvSpPr>
            <p:spPr>
              <a:xfrm>
                <a:off x="3898560" y="373299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057C0E9-6E90-E6CD-FCE7-1D415569DD73}"/>
                  </a:ext>
                </a:extLst>
              </p:cNvPr>
              <p:cNvSpPr/>
              <p:nvPr/>
            </p:nvSpPr>
            <p:spPr>
              <a:xfrm>
                <a:off x="3898560" y="411484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54EABF8-3D8E-0692-0CA2-97DDC244D73E}"/>
                  </a:ext>
                </a:extLst>
              </p:cNvPr>
              <p:cNvSpPr/>
              <p:nvPr/>
            </p:nvSpPr>
            <p:spPr>
              <a:xfrm>
                <a:off x="3898560" y="449739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C0F248D4-0F92-92D6-80A6-32051874A606}"/>
                  </a:ext>
                </a:extLst>
              </p:cNvPr>
              <p:cNvSpPr/>
              <p:nvPr/>
            </p:nvSpPr>
            <p:spPr>
              <a:xfrm>
                <a:off x="3898560" y="487994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67FD5F9-74A9-B56E-1B4C-96A35F0DEEA6}"/>
                  </a:ext>
                </a:extLst>
              </p:cNvPr>
              <p:cNvCxnSpPr>
                <a:stCxn id="18" idx="6"/>
                <a:endCxn id="22" idx="2"/>
              </p:cNvCxnSpPr>
              <p:nvPr/>
            </p:nvCxnSpPr>
            <p:spPr>
              <a:xfrm flipV="1">
                <a:off x="3208023" y="3473503"/>
                <a:ext cx="690537" cy="314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285CC09-134E-AF2A-4CAB-1D2AD1A24B55}"/>
                  </a:ext>
                </a:extLst>
              </p:cNvPr>
              <p:cNvCxnSpPr>
                <a:stCxn id="18" idx="6"/>
                <a:endCxn id="23" idx="2"/>
              </p:cNvCxnSpPr>
              <p:nvPr/>
            </p:nvCxnSpPr>
            <p:spPr>
              <a:xfrm>
                <a:off x="3208023" y="3504993"/>
                <a:ext cx="690537" cy="35035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7F527FA-BFFF-792C-70E3-C33D34D3C999}"/>
                  </a:ext>
                </a:extLst>
              </p:cNvPr>
              <p:cNvCxnSpPr>
                <a:stCxn id="18" idx="6"/>
                <a:endCxn id="24" idx="2"/>
              </p:cNvCxnSpPr>
              <p:nvPr/>
            </p:nvCxnSpPr>
            <p:spPr>
              <a:xfrm>
                <a:off x="3208023" y="3504993"/>
                <a:ext cx="690537" cy="73219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BDB52A5-CD1E-5FF1-55DB-F8347CCD0978}"/>
                  </a:ext>
                </a:extLst>
              </p:cNvPr>
              <p:cNvCxnSpPr>
                <a:stCxn id="18" idx="6"/>
                <a:endCxn id="25" idx="2"/>
              </p:cNvCxnSpPr>
              <p:nvPr/>
            </p:nvCxnSpPr>
            <p:spPr>
              <a:xfrm>
                <a:off x="3208023" y="3504993"/>
                <a:ext cx="690537" cy="11147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661E5BF-B5B8-EDF0-25C8-CDD79149900B}"/>
                  </a:ext>
                </a:extLst>
              </p:cNvPr>
              <p:cNvCxnSpPr>
                <a:stCxn id="18" idx="6"/>
                <a:endCxn id="26" idx="2"/>
              </p:cNvCxnSpPr>
              <p:nvPr/>
            </p:nvCxnSpPr>
            <p:spPr>
              <a:xfrm>
                <a:off x="3208023" y="3504993"/>
                <a:ext cx="690537" cy="14973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74AED43-7F32-F393-A518-DCFAC30D696A}"/>
                  </a:ext>
                </a:extLst>
              </p:cNvPr>
              <p:cNvCxnSpPr>
                <a:stCxn id="19" idx="6"/>
                <a:endCxn id="22" idx="3"/>
              </p:cNvCxnSpPr>
              <p:nvPr/>
            </p:nvCxnSpPr>
            <p:spPr>
              <a:xfrm flipV="1">
                <a:off x="3208023" y="3473503"/>
                <a:ext cx="690537" cy="5276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22E1BDC-215A-920D-24E6-471988475216}"/>
                  </a:ext>
                </a:extLst>
              </p:cNvPr>
              <p:cNvCxnSpPr>
                <a:stCxn id="19" idx="6"/>
                <a:endCxn id="23" idx="2"/>
              </p:cNvCxnSpPr>
              <p:nvPr/>
            </p:nvCxnSpPr>
            <p:spPr>
              <a:xfrm flipV="1">
                <a:off x="3208023" y="3855347"/>
                <a:ext cx="690537" cy="1458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680E897-D122-C6C0-D88C-9FDA9AB30141}"/>
                  </a:ext>
                </a:extLst>
              </p:cNvPr>
              <p:cNvCxnSpPr>
                <a:stCxn id="19" idx="6"/>
                <a:endCxn id="24" idx="2"/>
              </p:cNvCxnSpPr>
              <p:nvPr/>
            </p:nvCxnSpPr>
            <p:spPr>
              <a:xfrm>
                <a:off x="3208023" y="4001193"/>
                <a:ext cx="690537" cy="23599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8C1DFAD-0318-7AD0-F2B3-B31B2F99F2E3}"/>
                  </a:ext>
                </a:extLst>
              </p:cNvPr>
              <p:cNvCxnSpPr>
                <a:stCxn id="19" idx="6"/>
                <a:endCxn id="25" idx="2"/>
              </p:cNvCxnSpPr>
              <p:nvPr/>
            </p:nvCxnSpPr>
            <p:spPr>
              <a:xfrm>
                <a:off x="3208023" y="4001193"/>
                <a:ext cx="690537" cy="6185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0DC7523-346F-F0CB-1332-6ED50775BF66}"/>
                  </a:ext>
                </a:extLst>
              </p:cNvPr>
              <p:cNvCxnSpPr>
                <a:stCxn id="19" idx="6"/>
                <a:endCxn id="26" idx="2"/>
              </p:cNvCxnSpPr>
              <p:nvPr/>
            </p:nvCxnSpPr>
            <p:spPr>
              <a:xfrm>
                <a:off x="3208023" y="4001193"/>
                <a:ext cx="690537" cy="10011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53CB6AB-8B8C-6832-48F6-BB8195131BEE}"/>
                  </a:ext>
                </a:extLst>
              </p:cNvPr>
              <p:cNvCxnSpPr>
                <a:stCxn id="20" idx="6"/>
                <a:endCxn id="22" idx="2"/>
              </p:cNvCxnSpPr>
              <p:nvPr/>
            </p:nvCxnSpPr>
            <p:spPr>
              <a:xfrm flipV="1">
                <a:off x="3208023" y="3473503"/>
                <a:ext cx="690537" cy="10238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4FD5DD1-E66B-EA03-341D-C225A7DD89C4}"/>
                  </a:ext>
                </a:extLst>
              </p:cNvPr>
              <p:cNvCxnSpPr>
                <a:endCxn id="23" idx="2"/>
              </p:cNvCxnSpPr>
              <p:nvPr/>
            </p:nvCxnSpPr>
            <p:spPr>
              <a:xfrm flipV="1">
                <a:off x="3208023" y="3855347"/>
                <a:ext cx="690537" cy="6420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C7EBA3B-7A5D-F5A2-9142-7EA3C8D452CE}"/>
                  </a:ext>
                </a:extLst>
              </p:cNvPr>
              <p:cNvCxnSpPr>
                <a:endCxn id="24" idx="2"/>
              </p:cNvCxnSpPr>
              <p:nvPr/>
            </p:nvCxnSpPr>
            <p:spPr>
              <a:xfrm flipV="1">
                <a:off x="3208023" y="4237191"/>
                <a:ext cx="690537" cy="28369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271F2F4-E426-7A3C-2BC7-BC680ED05866}"/>
                  </a:ext>
                </a:extLst>
              </p:cNvPr>
              <p:cNvCxnSpPr>
                <a:stCxn id="20" idx="6"/>
                <a:endCxn id="25" idx="2"/>
              </p:cNvCxnSpPr>
              <p:nvPr/>
            </p:nvCxnSpPr>
            <p:spPr>
              <a:xfrm>
                <a:off x="3208023" y="4497393"/>
                <a:ext cx="690537" cy="1223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985114E-C842-74CD-7B04-650BB7D73C41}"/>
                  </a:ext>
                </a:extLst>
              </p:cNvPr>
              <p:cNvCxnSpPr>
                <a:stCxn id="20" idx="6"/>
                <a:endCxn id="26" idx="2"/>
              </p:cNvCxnSpPr>
              <p:nvPr/>
            </p:nvCxnSpPr>
            <p:spPr>
              <a:xfrm>
                <a:off x="3208023" y="4497393"/>
                <a:ext cx="690537" cy="5049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2FECBF3-A81A-7241-A127-A75F31D4EE37}"/>
                  </a:ext>
                </a:extLst>
              </p:cNvPr>
              <p:cNvCxnSpPr>
                <a:stCxn id="21" idx="6"/>
                <a:endCxn id="22" idx="2"/>
              </p:cNvCxnSpPr>
              <p:nvPr/>
            </p:nvCxnSpPr>
            <p:spPr>
              <a:xfrm flipV="1">
                <a:off x="3208023" y="3473503"/>
                <a:ext cx="690537" cy="15200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44AB043-4903-9B5A-993F-DACEE4D10227}"/>
                  </a:ext>
                </a:extLst>
              </p:cNvPr>
              <p:cNvCxnSpPr>
                <a:stCxn id="21" idx="6"/>
                <a:endCxn id="23" idx="2"/>
              </p:cNvCxnSpPr>
              <p:nvPr/>
            </p:nvCxnSpPr>
            <p:spPr>
              <a:xfrm flipV="1">
                <a:off x="3208023" y="3855347"/>
                <a:ext cx="690537" cy="11382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681F5C3-EBCD-0B1A-EF21-B2D2E6706E4C}"/>
                  </a:ext>
                </a:extLst>
              </p:cNvPr>
              <p:cNvCxnSpPr>
                <a:stCxn id="21" idx="6"/>
                <a:endCxn id="24" idx="2"/>
              </p:cNvCxnSpPr>
              <p:nvPr/>
            </p:nvCxnSpPr>
            <p:spPr>
              <a:xfrm flipV="1">
                <a:off x="3208023" y="4237191"/>
                <a:ext cx="690537" cy="75640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CF81F33-ADFB-F821-1664-8FA2D22A1E88}"/>
                  </a:ext>
                </a:extLst>
              </p:cNvPr>
              <p:cNvCxnSpPr>
                <a:stCxn id="21" idx="6"/>
                <a:endCxn id="25" idx="2"/>
              </p:cNvCxnSpPr>
              <p:nvPr/>
            </p:nvCxnSpPr>
            <p:spPr>
              <a:xfrm flipV="1">
                <a:off x="3208023" y="4619742"/>
                <a:ext cx="690537" cy="37385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FF2CDF8-25AE-4069-7A99-2A55EE2E7933}"/>
                  </a:ext>
                </a:extLst>
              </p:cNvPr>
              <p:cNvCxnSpPr>
                <a:endCxn id="26" idx="2"/>
              </p:cNvCxnSpPr>
              <p:nvPr/>
            </p:nvCxnSpPr>
            <p:spPr>
              <a:xfrm>
                <a:off x="3208023" y="4980222"/>
                <a:ext cx="690537" cy="220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DFD3F45-16BD-5AF3-98AC-5A2971E30215}"/>
                  </a:ext>
                </a:extLst>
              </p:cNvPr>
              <p:cNvSpPr/>
              <p:nvPr/>
            </p:nvSpPr>
            <p:spPr>
              <a:xfrm>
                <a:off x="4833795" y="335115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45FC630-87E3-4FB4-2B82-F9D9DCFC9D40}"/>
                  </a:ext>
                </a:extLst>
              </p:cNvPr>
              <p:cNvSpPr/>
              <p:nvPr/>
            </p:nvSpPr>
            <p:spPr>
              <a:xfrm>
                <a:off x="4833795" y="373299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DFB825C-D51D-F2F1-B5E1-3450F27AD510}"/>
                  </a:ext>
                </a:extLst>
              </p:cNvPr>
              <p:cNvSpPr/>
              <p:nvPr/>
            </p:nvSpPr>
            <p:spPr>
              <a:xfrm>
                <a:off x="4833795" y="411484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02D878C-9F39-FA5B-0F02-FC1BFFFDF119}"/>
                  </a:ext>
                </a:extLst>
              </p:cNvPr>
              <p:cNvSpPr/>
              <p:nvPr/>
            </p:nvSpPr>
            <p:spPr>
              <a:xfrm>
                <a:off x="4833795" y="449739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20C96CC-5DFA-6E92-2094-D4E06D736A82}"/>
                  </a:ext>
                </a:extLst>
              </p:cNvPr>
              <p:cNvSpPr/>
              <p:nvPr/>
            </p:nvSpPr>
            <p:spPr>
              <a:xfrm>
                <a:off x="4833795" y="487994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75CB45A-340C-B61B-502C-E6C9DDFBEBFA}"/>
                  </a:ext>
                </a:extLst>
              </p:cNvPr>
              <p:cNvCxnSpPr>
                <a:stCxn id="22" idx="6"/>
                <a:endCxn id="47" idx="2"/>
              </p:cNvCxnSpPr>
              <p:nvPr/>
            </p:nvCxnSpPr>
            <p:spPr>
              <a:xfrm>
                <a:off x="4143258" y="3473503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8AC7ABB-F4E1-F83E-F5B2-40AD652D55F7}"/>
                  </a:ext>
                </a:extLst>
              </p:cNvPr>
              <p:cNvCxnSpPr>
                <a:stCxn id="22" idx="6"/>
                <a:endCxn id="48" idx="2"/>
              </p:cNvCxnSpPr>
              <p:nvPr/>
            </p:nvCxnSpPr>
            <p:spPr>
              <a:xfrm>
                <a:off x="4143258" y="3473503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526168A2-AC25-1CE6-84C1-3BC6D4475A30}"/>
                  </a:ext>
                </a:extLst>
              </p:cNvPr>
              <p:cNvCxnSpPr>
                <a:stCxn id="22" idx="6"/>
                <a:endCxn id="49" idx="2"/>
              </p:cNvCxnSpPr>
              <p:nvPr/>
            </p:nvCxnSpPr>
            <p:spPr>
              <a:xfrm>
                <a:off x="4143258" y="3473503"/>
                <a:ext cx="690537" cy="763688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691E12EF-471B-743E-121E-2E30D40973E5}"/>
                  </a:ext>
                </a:extLst>
              </p:cNvPr>
              <p:cNvCxnSpPr>
                <a:stCxn id="22" idx="6"/>
                <a:endCxn id="50" idx="2"/>
              </p:cNvCxnSpPr>
              <p:nvPr/>
            </p:nvCxnSpPr>
            <p:spPr>
              <a:xfrm>
                <a:off x="4143258" y="3473503"/>
                <a:ext cx="690537" cy="1146239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F9C8741-0976-04C4-90C5-0EFF6FAF853E}"/>
                  </a:ext>
                </a:extLst>
              </p:cNvPr>
              <p:cNvCxnSpPr>
                <a:stCxn id="22" idx="6"/>
                <a:endCxn id="51" idx="2"/>
              </p:cNvCxnSpPr>
              <p:nvPr/>
            </p:nvCxnSpPr>
            <p:spPr>
              <a:xfrm>
                <a:off x="4143258" y="3473503"/>
                <a:ext cx="690537" cy="152879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65ED062-D371-6EA2-45BD-2B6C9968287F}"/>
                  </a:ext>
                </a:extLst>
              </p:cNvPr>
              <p:cNvCxnSpPr>
                <a:stCxn id="23" idx="6"/>
                <a:endCxn id="47" idx="2"/>
              </p:cNvCxnSpPr>
              <p:nvPr/>
            </p:nvCxnSpPr>
            <p:spPr>
              <a:xfrm flipV="1">
                <a:off x="4143258" y="3473503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0DF86A1-BEB4-42DF-925F-474180B77DF3}"/>
                  </a:ext>
                </a:extLst>
              </p:cNvPr>
              <p:cNvCxnSpPr>
                <a:stCxn id="24" idx="6"/>
                <a:endCxn id="48" idx="2"/>
              </p:cNvCxnSpPr>
              <p:nvPr/>
            </p:nvCxnSpPr>
            <p:spPr>
              <a:xfrm flipV="1">
                <a:off x="4143258" y="3855347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6565A70-FA75-A0FE-23D3-F1CA5CAF2488}"/>
                  </a:ext>
                </a:extLst>
              </p:cNvPr>
              <p:cNvCxnSpPr>
                <a:stCxn id="23" idx="6"/>
                <a:endCxn id="48" idx="2"/>
              </p:cNvCxnSpPr>
              <p:nvPr/>
            </p:nvCxnSpPr>
            <p:spPr>
              <a:xfrm>
                <a:off x="4143258" y="3855347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1F6444F-3791-22A3-F956-931300858DD3}"/>
                  </a:ext>
                </a:extLst>
              </p:cNvPr>
              <p:cNvCxnSpPr>
                <a:stCxn id="23" idx="6"/>
                <a:endCxn id="49" idx="2"/>
              </p:cNvCxnSpPr>
              <p:nvPr/>
            </p:nvCxnSpPr>
            <p:spPr>
              <a:xfrm>
                <a:off x="4143258" y="3855347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2A16433-A801-A79C-112C-5087BF19AF0E}"/>
                  </a:ext>
                </a:extLst>
              </p:cNvPr>
              <p:cNvCxnSpPr>
                <a:stCxn id="23" idx="6"/>
                <a:endCxn id="50" idx="2"/>
              </p:cNvCxnSpPr>
              <p:nvPr/>
            </p:nvCxnSpPr>
            <p:spPr>
              <a:xfrm>
                <a:off x="4143258" y="3855347"/>
                <a:ext cx="690537" cy="764395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3BA09766-8ACE-4850-A697-F191E14B0BE6}"/>
                  </a:ext>
                </a:extLst>
              </p:cNvPr>
              <p:cNvCxnSpPr>
                <a:stCxn id="23" idx="6"/>
                <a:endCxn id="51" idx="2"/>
              </p:cNvCxnSpPr>
              <p:nvPr/>
            </p:nvCxnSpPr>
            <p:spPr>
              <a:xfrm>
                <a:off x="4143258" y="3855347"/>
                <a:ext cx="690537" cy="1146946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DDEEEC7B-D401-5BC0-04F1-C30E8C0E1E92}"/>
                  </a:ext>
                </a:extLst>
              </p:cNvPr>
              <p:cNvCxnSpPr>
                <a:stCxn id="24" idx="6"/>
                <a:endCxn id="47" idx="2"/>
              </p:cNvCxnSpPr>
              <p:nvPr/>
            </p:nvCxnSpPr>
            <p:spPr>
              <a:xfrm flipV="1">
                <a:off x="4143258" y="3473503"/>
                <a:ext cx="690537" cy="763688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DAF51890-39B3-2587-C5BE-C3FBD2D7D061}"/>
                  </a:ext>
                </a:extLst>
              </p:cNvPr>
              <p:cNvCxnSpPr>
                <a:stCxn id="24" idx="6"/>
                <a:endCxn id="49" idx="2"/>
              </p:cNvCxnSpPr>
              <p:nvPr/>
            </p:nvCxnSpPr>
            <p:spPr>
              <a:xfrm>
                <a:off x="4143258" y="4237191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341FABB-2A5C-C184-AA92-5A7591B73833}"/>
                  </a:ext>
                </a:extLst>
              </p:cNvPr>
              <p:cNvCxnSpPr>
                <a:stCxn id="24" idx="6"/>
                <a:endCxn id="50" idx="2"/>
              </p:cNvCxnSpPr>
              <p:nvPr/>
            </p:nvCxnSpPr>
            <p:spPr>
              <a:xfrm>
                <a:off x="4143258" y="4237191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BC27BEB-B2B0-DB8D-97AC-21CF6B5450C4}"/>
                  </a:ext>
                </a:extLst>
              </p:cNvPr>
              <p:cNvCxnSpPr>
                <a:endCxn id="51" idx="2"/>
              </p:cNvCxnSpPr>
              <p:nvPr/>
            </p:nvCxnSpPr>
            <p:spPr>
              <a:xfrm>
                <a:off x="4154380" y="4229439"/>
                <a:ext cx="679415" cy="77285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47D2E01-BA90-5D01-EC24-03E81ACD2606}"/>
                  </a:ext>
                </a:extLst>
              </p:cNvPr>
              <p:cNvCxnSpPr>
                <a:stCxn id="25" idx="6"/>
                <a:endCxn id="47" idx="2"/>
              </p:cNvCxnSpPr>
              <p:nvPr/>
            </p:nvCxnSpPr>
            <p:spPr>
              <a:xfrm flipV="1">
                <a:off x="4143258" y="3473503"/>
                <a:ext cx="690537" cy="1146239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00F9E90F-8B74-B2DC-08A7-C305EC1F7873}"/>
                  </a:ext>
                </a:extLst>
              </p:cNvPr>
              <p:cNvCxnSpPr>
                <a:stCxn id="25" idx="6"/>
                <a:endCxn id="48" idx="2"/>
              </p:cNvCxnSpPr>
              <p:nvPr/>
            </p:nvCxnSpPr>
            <p:spPr>
              <a:xfrm flipV="1">
                <a:off x="4143258" y="3855347"/>
                <a:ext cx="690537" cy="764395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DC558C7A-3603-5FEE-9BE6-1405AB4E1E27}"/>
                  </a:ext>
                </a:extLst>
              </p:cNvPr>
              <p:cNvCxnSpPr>
                <a:stCxn id="25" idx="6"/>
                <a:endCxn id="49" idx="2"/>
              </p:cNvCxnSpPr>
              <p:nvPr/>
            </p:nvCxnSpPr>
            <p:spPr>
              <a:xfrm flipV="1">
                <a:off x="4143258" y="4237191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E2E8CC8-708C-EF28-2291-55217DB3D848}"/>
                  </a:ext>
                </a:extLst>
              </p:cNvPr>
              <p:cNvCxnSpPr>
                <a:endCxn id="50" idx="2"/>
              </p:cNvCxnSpPr>
              <p:nvPr/>
            </p:nvCxnSpPr>
            <p:spPr>
              <a:xfrm>
                <a:off x="4154380" y="4611282"/>
                <a:ext cx="679415" cy="846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E4DC138-17C6-D42F-5BE3-679FA81E2B2C}"/>
                  </a:ext>
                </a:extLst>
              </p:cNvPr>
              <p:cNvCxnSpPr>
                <a:stCxn id="25" idx="6"/>
                <a:endCxn id="51" idx="2"/>
              </p:cNvCxnSpPr>
              <p:nvPr/>
            </p:nvCxnSpPr>
            <p:spPr>
              <a:xfrm>
                <a:off x="4143258" y="4619742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27CA66A-5246-35A6-8EE2-652A08030A0F}"/>
                  </a:ext>
                </a:extLst>
              </p:cNvPr>
              <p:cNvCxnSpPr>
                <a:stCxn id="26" idx="6"/>
              </p:cNvCxnSpPr>
              <p:nvPr/>
            </p:nvCxnSpPr>
            <p:spPr>
              <a:xfrm flipV="1">
                <a:off x="4143258" y="3472796"/>
                <a:ext cx="690537" cy="1529497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8C91BE7F-6DDC-4388-2FDE-3CA2C6F574F0}"/>
                  </a:ext>
                </a:extLst>
              </p:cNvPr>
              <p:cNvCxnSpPr>
                <a:stCxn id="26" idx="6"/>
                <a:endCxn id="48" idx="2"/>
              </p:cNvCxnSpPr>
              <p:nvPr/>
            </p:nvCxnSpPr>
            <p:spPr>
              <a:xfrm flipV="1">
                <a:off x="4143258" y="3855347"/>
                <a:ext cx="690537" cy="1146946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AE06523-6FC3-F3EF-EBC6-B89AC1F6542F}"/>
                  </a:ext>
                </a:extLst>
              </p:cNvPr>
              <p:cNvCxnSpPr>
                <a:endCxn id="49" idx="2"/>
              </p:cNvCxnSpPr>
              <p:nvPr/>
            </p:nvCxnSpPr>
            <p:spPr>
              <a:xfrm flipV="1">
                <a:off x="4154380" y="4237191"/>
                <a:ext cx="679415" cy="76439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B966C24-008B-B5B6-914B-472E91BFDF2C}"/>
                  </a:ext>
                </a:extLst>
              </p:cNvPr>
              <p:cNvCxnSpPr>
                <a:endCxn id="50" idx="2"/>
              </p:cNvCxnSpPr>
              <p:nvPr/>
            </p:nvCxnSpPr>
            <p:spPr>
              <a:xfrm flipV="1">
                <a:off x="4148819" y="4619742"/>
                <a:ext cx="684976" cy="34750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5E38884F-4034-5804-D41D-3BFC9ACB702F}"/>
                  </a:ext>
                </a:extLst>
              </p:cNvPr>
              <p:cNvCxnSpPr>
                <a:stCxn id="26" idx="6"/>
                <a:endCxn id="51" idx="2"/>
              </p:cNvCxnSpPr>
              <p:nvPr/>
            </p:nvCxnSpPr>
            <p:spPr>
              <a:xfrm>
                <a:off x="4143258" y="5002293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8ADA79B-1FDD-234E-622C-0E29466F00E3}"/>
                  </a:ext>
                </a:extLst>
              </p:cNvPr>
              <p:cNvSpPr/>
              <p:nvPr/>
            </p:nvSpPr>
            <p:spPr>
              <a:xfrm>
                <a:off x="5769030" y="335389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2BA914A-38A2-0A7D-70AE-D7999FBE8595}"/>
                  </a:ext>
                </a:extLst>
              </p:cNvPr>
              <p:cNvSpPr/>
              <p:nvPr/>
            </p:nvSpPr>
            <p:spPr>
              <a:xfrm>
                <a:off x="5769030" y="373573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0542A558-1363-9A76-F265-A631745615E2}"/>
                  </a:ext>
                </a:extLst>
              </p:cNvPr>
              <p:cNvSpPr/>
              <p:nvPr/>
            </p:nvSpPr>
            <p:spPr>
              <a:xfrm>
                <a:off x="5769030" y="411758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AF35628C-8BB8-6333-F712-06CC6A13F99D}"/>
                  </a:ext>
                </a:extLst>
              </p:cNvPr>
              <p:cNvSpPr/>
              <p:nvPr/>
            </p:nvSpPr>
            <p:spPr>
              <a:xfrm>
                <a:off x="5769030" y="450013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3CFDCFF3-CAB0-6128-519C-61DB579DAFDD}"/>
                  </a:ext>
                </a:extLst>
              </p:cNvPr>
              <p:cNvSpPr/>
              <p:nvPr/>
            </p:nvSpPr>
            <p:spPr>
              <a:xfrm>
                <a:off x="5769030" y="488268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B40FA848-41D6-CCB3-7710-7A1EE648948D}"/>
                  </a:ext>
                </a:extLst>
              </p:cNvPr>
              <p:cNvCxnSpPr>
                <a:stCxn id="47" idx="6"/>
                <a:endCxn id="77" idx="2"/>
              </p:cNvCxnSpPr>
              <p:nvPr/>
            </p:nvCxnSpPr>
            <p:spPr>
              <a:xfrm>
                <a:off x="5078493" y="3473503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48481EAD-C3FA-25AC-B914-8727ED71B0ED}"/>
                  </a:ext>
                </a:extLst>
              </p:cNvPr>
              <p:cNvCxnSpPr>
                <a:stCxn id="47" idx="6"/>
                <a:endCxn id="78" idx="2"/>
              </p:cNvCxnSpPr>
              <p:nvPr/>
            </p:nvCxnSpPr>
            <p:spPr>
              <a:xfrm>
                <a:off x="5078493" y="3473503"/>
                <a:ext cx="690537" cy="38458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5DED3DA-6E4D-D55F-76CB-5FFAA461D68A}"/>
                  </a:ext>
                </a:extLst>
              </p:cNvPr>
              <p:cNvCxnSpPr>
                <a:stCxn id="47" idx="6"/>
                <a:endCxn id="79" idx="2"/>
              </p:cNvCxnSpPr>
              <p:nvPr/>
            </p:nvCxnSpPr>
            <p:spPr>
              <a:xfrm>
                <a:off x="5078493" y="3473503"/>
                <a:ext cx="690537" cy="76642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E9A00A7-9C46-7642-DF5D-5185A1E527E6}"/>
                  </a:ext>
                </a:extLst>
              </p:cNvPr>
              <p:cNvCxnSpPr>
                <a:stCxn id="47" idx="6"/>
                <a:endCxn id="80" idx="2"/>
              </p:cNvCxnSpPr>
              <p:nvPr/>
            </p:nvCxnSpPr>
            <p:spPr>
              <a:xfrm>
                <a:off x="5078493" y="3473503"/>
                <a:ext cx="690537" cy="114897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CC335103-FA2E-DB4E-AE29-1FEB6E15F1FD}"/>
                  </a:ext>
                </a:extLst>
              </p:cNvPr>
              <p:cNvCxnSpPr>
                <a:stCxn id="47" idx="6"/>
                <a:endCxn id="81" idx="2"/>
              </p:cNvCxnSpPr>
              <p:nvPr/>
            </p:nvCxnSpPr>
            <p:spPr>
              <a:xfrm>
                <a:off x="5078493" y="3473503"/>
                <a:ext cx="690537" cy="153153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2DABAF06-E50A-60E7-2172-C32910DD47B1}"/>
                  </a:ext>
                </a:extLst>
              </p:cNvPr>
              <p:cNvCxnSpPr>
                <a:stCxn id="48" idx="6"/>
                <a:endCxn id="77" idx="2"/>
              </p:cNvCxnSpPr>
              <p:nvPr/>
            </p:nvCxnSpPr>
            <p:spPr>
              <a:xfrm flipV="1">
                <a:off x="5078493" y="3476243"/>
                <a:ext cx="690537" cy="3791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6C91A457-7427-228C-5151-E9C7F3A39861}"/>
                  </a:ext>
                </a:extLst>
              </p:cNvPr>
              <p:cNvCxnSpPr>
                <a:stCxn id="48" idx="6"/>
                <a:endCxn id="78" idx="2"/>
              </p:cNvCxnSpPr>
              <p:nvPr/>
            </p:nvCxnSpPr>
            <p:spPr>
              <a:xfrm>
                <a:off x="5078493" y="3855347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40EBBC49-1782-530C-691E-0913778F89BF}"/>
                  </a:ext>
                </a:extLst>
              </p:cNvPr>
              <p:cNvCxnSpPr>
                <a:stCxn id="48" idx="6"/>
                <a:endCxn id="79" idx="2"/>
              </p:cNvCxnSpPr>
              <p:nvPr/>
            </p:nvCxnSpPr>
            <p:spPr>
              <a:xfrm>
                <a:off x="5078493" y="3855347"/>
                <a:ext cx="690537" cy="38458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5002DF2A-B48F-D724-358C-27CDBAC234F6}"/>
                  </a:ext>
                </a:extLst>
              </p:cNvPr>
              <p:cNvCxnSpPr>
                <a:stCxn id="48" idx="6"/>
                <a:endCxn id="80" idx="2"/>
              </p:cNvCxnSpPr>
              <p:nvPr/>
            </p:nvCxnSpPr>
            <p:spPr>
              <a:xfrm>
                <a:off x="5078493" y="3855347"/>
                <a:ext cx="690537" cy="76713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4AE2F16-DF58-CA4C-E043-E213474C4F83}"/>
                  </a:ext>
                </a:extLst>
              </p:cNvPr>
              <p:cNvCxnSpPr>
                <a:stCxn id="48" idx="6"/>
                <a:endCxn id="81" idx="2"/>
              </p:cNvCxnSpPr>
              <p:nvPr/>
            </p:nvCxnSpPr>
            <p:spPr>
              <a:xfrm>
                <a:off x="5078493" y="3855347"/>
                <a:ext cx="690537" cy="114968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9840028-0251-84FC-887E-8FFD2DE2F1E3}"/>
                  </a:ext>
                </a:extLst>
              </p:cNvPr>
              <p:cNvCxnSpPr>
                <a:stCxn id="49" idx="6"/>
                <a:endCxn id="79" idx="2"/>
              </p:cNvCxnSpPr>
              <p:nvPr/>
            </p:nvCxnSpPr>
            <p:spPr>
              <a:xfrm>
                <a:off x="5078493" y="4237191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AF57670C-DFE3-DF0E-7BD6-49F42ACF9BF9}"/>
                  </a:ext>
                </a:extLst>
              </p:cNvPr>
              <p:cNvCxnSpPr>
                <a:stCxn id="49" idx="6"/>
                <a:endCxn id="80" idx="2"/>
              </p:cNvCxnSpPr>
              <p:nvPr/>
            </p:nvCxnSpPr>
            <p:spPr>
              <a:xfrm>
                <a:off x="5078493" y="4237191"/>
                <a:ext cx="690537" cy="38529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DBD9484-18BA-4933-E97E-7EB590373246}"/>
                  </a:ext>
                </a:extLst>
              </p:cNvPr>
              <p:cNvCxnSpPr>
                <a:stCxn id="49" idx="6"/>
                <a:endCxn id="81" idx="2"/>
              </p:cNvCxnSpPr>
              <p:nvPr/>
            </p:nvCxnSpPr>
            <p:spPr>
              <a:xfrm>
                <a:off x="5078493" y="4237191"/>
                <a:ext cx="690537" cy="76784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73A3CE91-6E9C-1DEF-A65B-9179583F4D35}"/>
                  </a:ext>
                </a:extLst>
              </p:cNvPr>
              <p:cNvCxnSpPr>
                <a:stCxn id="50" idx="6"/>
                <a:endCxn id="80" idx="2"/>
              </p:cNvCxnSpPr>
              <p:nvPr/>
            </p:nvCxnSpPr>
            <p:spPr>
              <a:xfrm>
                <a:off x="5078493" y="4619742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54790A7-0FDC-9D06-A54F-623E57B8EBC1}"/>
                  </a:ext>
                </a:extLst>
              </p:cNvPr>
              <p:cNvCxnSpPr>
                <a:stCxn id="49" idx="6"/>
                <a:endCxn id="78" idx="2"/>
              </p:cNvCxnSpPr>
              <p:nvPr/>
            </p:nvCxnSpPr>
            <p:spPr>
              <a:xfrm flipV="1">
                <a:off x="5078493" y="3858087"/>
                <a:ext cx="690537" cy="3791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8B5B893E-47E0-5A93-44F5-A3BE570907EF}"/>
                  </a:ext>
                </a:extLst>
              </p:cNvPr>
              <p:cNvCxnSpPr>
                <a:stCxn id="49" idx="6"/>
                <a:endCxn id="77" idx="2"/>
              </p:cNvCxnSpPr>
              <p:nvPr/>
            </p:nvCxnSpPr>
            <p:spPr>
              <a:xfrm flipV="1">
                <a:off x="5078493" y="3476243"/>
                <a:ext cx="690537" cy="7609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01078FC3-C619-0985-59E1-EE9001EC6A83}"/>
                  </a:ext>
                </a:extLst>
              </p:cNvPr>
              <p:cNvCxnSpPr>
                <a:stCxn id="50" idx="6"/>
                <a:endCxn id="77" idx="2"/>
              </p:cNvCxnSpPr>
              <p:nvPr/>
            </p:nvCxnSpPr>
            <p:spPr>
              <a:xfrm flipV="1">
                <a:off x="5078493" y="3476243"/>
                <a:ext cx="690537" cy="114349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9C9FDDB-AD74-0956-7890-A20B743199A6}"/>
                  </a:ext>
                </a:extLst>
              </p:cNvPr>
              <p:cNvCxnSpPr>
                <a:stCxn id="50" idx="6"/>
                <a:endCxn id="78" idx="2"/>
              </p:cNvCxnSpPr>
              <p:nvPr/>
            </p:nvCxnSpPr>
            <p:spPr>
              <a:xfrm flipV="1">
                <a:off x="5078493" y="3858087"/>
                <a:ext cx="690537" cy="76165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62640F27-F8FC-6D39-34CA-B8DF6E6B4A44}"/>
                  </a:ext>
                </a:extLst>
              </p:cNvPr>
              <p:cNvCxnSpPr>
                <a:stCxn id="50" idx="6"/>
                <a:endCxn id="79" idx="2"/>
              </p:cNvCxnSpPr>
              <p:nvPr/>
            </p:nvCxnSpPr>
            <p:spPr>
              <a:xfrm flipV="1">
                <a:off x="5078493" y="4239931"/>
                <a:ext cx="690537" cy="37981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469FC263-C044-9400-F407-D95C30FD41CD}"/>
                  </a:ext>
                </a:extLst>
              </p:cNvPr>
              <p:cNvCxnSpPr>
                <a:stCxn id="50" idx="6"/>
                <a:endCxn id="81" idx="2"/>
              </p:cNvCxnSpPr>
              <p:nvPr/>
            </p:nvCxnSpPr>
            <p:spPr>
              <a:xfrm>
                <a:off x="5078493" y="4619742"/>
                <a:ext cx="690537" cy="38529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8E6130DB-A05B-C54F-0E4A-49E5D4C94671}"/>
                  </a:ext>
                </a:extLst>
              </p:cNvPr>
              <p:cNvCxnSpPr>
                <a:stCxn id="51" idx="6"/>
                <a:endCxn id="77" idx="2"/>
              </p:cNvCxnSpPr>
              <p:nvPr/>
            </p:nvCxnSpPr>
            <p:spPr>
              <a:xfrm flipV="1">
                <a:off x="5078493" y="3476243"/>
                <a:ext cx="690537" cy="15260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DFC780FE-B56B-15B2-7C97-8383E033BA04}"/>
                  </a:ext>
                </a:extLst>
              </p:cNvPr>
              <p:cNvCxnSpPr>
                <a:stCxn id="51" idx="6"/>
                <a:endCxn id="78" idx="2"/>
              </p:cNvCxnSpPr>
              <p:nvPr/>
            </p:nvCxnSpPr>
            <p:spPr>
              <a:xfrm flipV="1">
                <a:off x="5078493" y="3858087"/>
                <a:ext cx="690537" cy="114420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860EE6D0-FCED-C66A-97FC-E9C8F95BA325}"/>
                  </a:ext>
                </a:extLst>
              </p:cNvPr>
              <p:cNvCxnSpPr>
                <a:stCxn id="51" idx="6"/>
                <a:endCxn id="79" idx="2"/>
              </p:cNvCxnSpPr>
              <p:nvPr/>
            </p:nvCxnSpPr>
            <p:spPr>
              <a:xfrm flipV="1">
                <a:off x="5078493" y="4239931"/>
                <a:ext cx="690537" cy="76236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18B7AB8E-8037-BA0C-CCC6-6F2D1004ADD8}"/>
                  </a:ext>
                </a:extLst>
              </p:cNvPr>
              <p:cNvCxnSpPr>
                <a:stCxn id="51" idx="6"/>
                <a:endCxn id="80" idx="2"/>
              </p:cNvCxnSpPr>
              <p:nvPr/>
            </p:nvCxnSpPr>
            <p:spPr>
              <a:xfrm flipV="1">
                <a:off x="5078493" y="4622482"/>
                <a:ext cx="690537" cy="37981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B119EBE7-4213-E9B3-EAEC-6ADCCA9E4CCF}"/>
                  </a:ext>
                </a:extLst>
              </p:cNvPr>
              <p:cNvCxnSpPr>
                <a:stCxn id="51" idx="6"/>
                <a:endCxn id="81" idx="2"/>
              </p:cNvCxnSpPr>
              <p:nvPr/>
            </p:nvCxnSpPr>
            <p:spPr>
              <a:xfrm>
                <a:off x="5078493" y="5002293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FE0E9056-9CB1-BFB7-BE4F-AC71CEEDA762}"/>
                </a:ext>
              </a:extLst>
            </p:cNvPr>
            <p:cNvSpPr/>
            <p:nvPr/>
          </p:nvSpPr>
          <p:spPr>
            <a:xfrm>
              <a:off x="7419532" y="3218492"/>
              <a:ext cx="244698" cy="24469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6E5A6DF7-C129-0A9B-911E-014415C721AB}"/>
                </a:ext>
              </a:extLst>
            </p:cNvPr>
            <p:cNvSpPr/>
            <p:nvPr/>
          </p:nvSpPr>
          <p:spPr>
            <a:xfrm>
              <a:off x="7419532" y="3600336"/>
              <a:ext cx="244698" cy="24469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C9F2D65-108F-B2FB-8F74-6C6493CD15E7}"/>
                </a:ext>
              </a:extLst>
            </p:cNvPr>
            <p:cNvSpPr/>
            <p:nvPr/>
          </p:nvSpPr>
          <p:spPr>
            <a:xfrm>
              <a:off x="7419532" y="3982180"/>
              <a:ext cx="244698" cy="24469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660066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4D55C8ED-4C3F-2E3B-611E-9B261C50C0CA}"/>
                </a:ext>
              </a:extLst>
            </p:cNvPr>
            <p:cNvSpPr/>
            <p:nvPr/>
          </p:nvSpPr>
          <p:spPr>
            <a:xfrm>
              <a:off x="7419532" y="4364731"/>
              <a:ext cx="244698" cy="24469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45F57A72-0A60-ACC3-BE86-7EE80C3D9D94}"/>
                </a:ext>
              </a:extLst>
            </p:cNvPr>
            <p:cNvSpPr/>
            <p:nvPr/>
          </p:nvSpPr>
          <p:spPr>
            <a:xfrm>
              <a:off x="7419532" y="4747282"/>
              <a:ext cx="244698" cy="24469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12" name="TextBox 152">
              <a:extLst>
                <a:ext uri="{FF2B5EF4-FFF2-40B4-BE49-F238E27FC236}">
                  <a16:creationId xmlns:a16="http://schemas.microsoft.com/office/drawing/2014/main" id="{B6753F37-638C-6029-0068-0B848676898B}"/>
                </a:ext>
              </a:extLst>
            </p:cNvPr>
            <p:cNvSpPr txBox="1"/>
            <p:nvPr/>
          </p:nvSpPr>
          <p:spPr>
            <a:xfrm>
              <a:off x="7253963" y="5081548"/>
              <a:ext cx="5758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256</a:t>
              </a:r>
              <a:endParaRPr lang="en-GB" dirty="0">
                <a:solidFill>
                  <a:schemeClr val="accent3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sp>
          <p:nvSpPr>
            <p:cNvPr id="113" name="TextBox 151">
              <a:extLst>
                <a:ext uri="{FF2B5EF4-FFF2-40B4-BE49-F238E27FC236}">
                  <a16:creationId xmlns:a16="http://schemas.microsoft.com/office/drawing/2014/main" id="{28361C6F-D9E9-BCA3-734B-66299576B72A}"/>
                </a:ext>
              </a:extLst>
            </p:cNvPr>
            <p:cNvSpPr txBox="1"/>
            <p:nvPr/>
          </p:nvSpPr>
          <p:spPr>
            <a:xfrm>
              <a:off x="3414369" y="2676813"/>
              <a:ext cx="767526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>
                  <a:solidFill>
                    <a:schemeClr val="accent6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Input</a:t>
              </a:r>
              <a:endParaRPr lang="en-GB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sp>
          <p:nvSpPr>
            <p:cNvPr id="114" name="TextBox 152">
              <a:extLst>
                <a:ext uri="{FF2B5EF4-FFF2-40B4-BE49-F238E27FC236}">
                  <a16:creationId xmlns:a16="http://schemas.microsoft.com/office/drawing/2014/main" id="{81576D84-D98F-11FE-B26F-6A0A38F16391}"/>
                </a:ext>
              </a:extLst>
            </p:cNvPr>
            <p:cNvSpPr txBox="1"/>
            <p:nvPr/>
          </p:nvSpPr>
          <p:spPr>
            <a:xfrm>
              <a:off x="4328239" y="2507127"/>
              <a:ext cx="2364038" cy="64633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Convolutional Layers</a:t>
              </a:r>
            </a:p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GCN</a:t>
              </a:r>
              <a:endParaRPr lang="en-GB" dirty="0">
                <a:solidFill>
                  <a:schemeClr val="accent3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sp>
          <p:nvSpPr>
            <p:cNvPr id="115" name="TextBox 152">
              <a:extLst>
                <a:ext uri="{FF2B5EF4-FFF2-40B4-BE49-F238E27FC236}">
                  <a16:creationId xmlns:a16="http://schemas.microsoft.com/office/drawing/2014/main" id="{020A976F-5F13-D340-AE16-2157D90ECFD2}"/>
                </a:ext>
              </a:extLst>
            </p:cNvPr>
            <p:cNvSpPr txBox="1"/>
            <p:nvPr/>
          </p:nvSpPr>
          <p:spPr>
            <a:xfrm>
              <a:off x="7018971" y="2526251"/>
              <a:ext cx="1045819" cy="64633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Mean</a:t>
              </a:r>
            </a:p>
            <a:p>
              <a:pPr algn="ctr"/>
              <a:r>
                <a:rPr lang="en-US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Pool</a:t>
              </a:r>
              <a:endParaRPr lang="en-GB" dirty="0">
                <a:solidFill>
                  <a:schemeClr val="accent3">
                    <a:lumMod val="50000"/>
                  </a:schemeClr>
                </a:solidFill>
                <a:latin typeface="Source Sans Pro"/>
                <a:ea typeface="Source Sans Pro"/>
                <a:cs typeface="Calibri"/>
              </a:endParaRPr>
            </a:p>
          </p:txBody>
        </p:sp>
        <p:sp>
          <p:nvSpPr>
            <p:cNvPr id="116" name="TextBox 153">
              <a:extLst>
                <a:ext uri="{FF2B5EF4-FFF2-40B4-BE49-F238E27FC236}">
                  <a16:creationId xmlns:a16="http://schemas.microsoft.com/office/drawing/2014/main" id="{A2B3396B-737C-4927-B6D5-FB280FD44D9A}"/>
                </a:ext>
              </a:extLst>
            </p:cNvPr>
            <p:cNvSpPr txBox="1"/>
            <p:nvPr/>
          </p:nvSpPr>
          <p:spPr>
            <a:xfrm>
              <a:off x="9599697" y="2695475"/>
              <a:ext cx="960632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>
                  <a:solidFill>
                    <a:schemeClr val="accent2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Output</a:t>
              </a:r>
              <a:endParaRPr lang="en-GB" dirty="0">
                <a:solidFill>
                  <a:schemeClr val="accent2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C583756-B62E-F9E4-805F-F1132E1631CF}"/>
                </a:ext>
              </a:extLst>
            </p:cNvPr>
            <p:cNvCxnSpPr>
              <a:cxnSpLocks/>
              <a:endCxn id="107" idx="2"/>
            </p:cNvCxnSpPr>
            <p:nvPr/>
          </p:nvCxnSpPr>
          <p:spPr>
            <a:xfrm flipV="1">
              <a:off x="6728998" y="3340841"/>
              <a:ext cx="690534" cy="274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65FCCE1-239E-9CC1-3639-125EE1F2882E}"/>
                </a:ext>
              </a:extLst>
            </p:cNvPr>
            <p:cNvCxnSpPr>
              <a:cxnSpLocks/>
              <a:endCxn id="108" idx="2"/>
            </p:cNvCxnSpPr>
            <p:nvPr/>
          </p:nvCxnSpPr>
          <p:spPr>
            <a:xfrm flipV="1">
              <a:off x="6728998" y="3722685"/>
              <a:ext cx="690534" cy="274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B2EE44C0-ACD4-DCBB-C218-621F112974E5}"/>
                </a:ext>
              </a:extLst>
            </p:cNvPr>
            <p:cNvCxnSpPr>
              <a:cxnSpLocks/>
              <a:endCxn id="109" idx="2"/>
            </p:cNvCxnSpPr>
            <p:nvPr/>
          </p:nvCxnSpPr>
          <p:spPr>
            <a:xfrm flipV="1">
              <a:off x="6728998" y="4104529"/>
              <a:ext cx="690534" cy="274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36CF3715-838D-4628-68FF-4220E1C51F77}"/>
                </a:ext>
              </a:extLst>
            </p:cNvPr>
            <p:cNvCxnSpPr>
              <a:cxnSpLocks/>
              <a:endCxn id="110" idx="2"/>
            </p:cNvCxnSpPr>
            <p:nvPr/>
          </p:nvCxnSpPr>
          <p:spPr>
            <a:xfrm flipV="1">
              <a:off x="6728998" y="4487080"/>
              <a:ext cx="690534" cy="274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17280E01-9B18-D8B2-F443-50C98076AD5F}"/>
                </a:ext>
              </a:extLst>
            </p:cNvPr>
            <p:cNvCxnSpPr>
              <a:cxnSpLocks/>
              <a:endCxn id="111" idx="2"/>
            </p:cNvCxnSpPr>
            <p:nvPr/>
          </p:nvCxnSpPr>
          <p:spPr>
            <a:xfrm flipV="1">
              <a:off x="6728998" y="4869631"/>
              <a:ext cx="690534" cy="274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00C89C92-49F2-A751-93C5-F15DA9E69435}"/>
                </a:ext>
              </a:extLst>
            </p:cNvPr>
            <p:cNvSpPr/>
            <p:nvPr/>
          </p:nvSpPr>
          <p:spPr>
            <a:xfrm>
              <a:off x="8464823" y="3220282"/>
              <a:ext cx="244698" cy="244698"/>
            </a:xfrm>
            <a:prstGeom prst="ellipse">
              <a:avLst/>
            </a:prstGeom>
            <a:solidFill>
              <a:srgbClr val="CC0099"/>
            </a:solidFill>
            <a:ln>
              <a:solidFill>
                <a:srgbClr val="660066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2ECBAD67-AC92-592A-75D9-95A7EA5CC7CF}"/>
                </a:ext>
              </a:extLst>
            </p:cNvPr>
            <p:cNvSpPr/>
            <p:nvPr/>
          </p:nvSpPr>
          <p:spPr>
            <a:xfrm>
              <a:off x="8464823" y="3602126"/>
              <a:ext cx="244698" cy="244698"/>
            </a:xfrm>
            <a:prstGeom prst="ellipse">
              <a:avLst/>
            </a:prstGeom>
            <a:solidFill>
              <a:srgbClr val="CC0099"/>
            </a:solidFill>
            <a:ln>
              <a:solidFill>
                <a:srgbClr val="660066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9A59CDCD-918F-F4AC-EC26-73705AF2D24E}"/>
                </a:ext>
              </a:extLst>
            </p:cNvPr>
            <p:cNvSpPr/>
            <p:nvPr/>
          </p:nvSpPr>
          <p:spPr>
            <a:xfrm>
              <a:off x="8464823" y="3983970"/>
              <a:ext cx="244698" cy="244698"/>
            </a:xfrm>
            <a:prstGeom prst="ellipse">
              <a:avLst/>
            </a:prstGeom>
            <a:solidFill>
              <a:srgbClr val="CC0099"/>
            </a:solidFill>
            <a:ln>
              <a:solidFill>
                <a:srgbClr val="660066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5A4294E0-D1F4-9182-4734-188FA6597FBB}"/>
                </a:ext>
              </a:extLst>
            </p:cNvPr>
            <p:cNvSpPr/>
            <p:nvPr/>
          </p:nvSpPr>
          <p:spPr>
            <a:xfrm>
              <a:off x="8464823" y="4366521"/>
              <a:ext cx="244698" cy="244698"/>
            </a:xfrm>
            <a:prstGeom prst="ellipse">
              <a:avLst/>
            </a:prstGeom>
            <a:solidFill>
              <a:srgbClr val="CC0099"/>
            </a:solidFill>
            <a:ln>
              <a:solidFill>
                <a:srgbClr val="660066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DF46EC25-61FB-D969-41F1-99134A09F842}"/>
                </a:ext>
              </a:extLst>
            </p:cNvPr>
            <p:cNvSpPr/>
            <p:nvPr/>
          </p:nvSpPr>
          <p:spPr>
            <a:xfrm>
              <a:off x="8464823" y="4749072"/>
              <a:ext cx="244698" cy="244698"/>
            </a:xfrm>
            <a:prstGeom prst="ellipse">
              <a:avLst/>
            </a:prstGeom>
            <a:solidFill>
              <a:srgbClr val="CC0099"/>
            </a:solidFill>
            <a:ln>
              <a:solidFill>
                <a:srgbClr val="660066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27" name="TextBox 152">
              <a:extLst>
                <a:ext uri="{FF2B5EF4-FFF2-40B4-BE49-F238E27FC236}">
                  <a16:creationId xmlns:a16="http://schemas.microsoft.com/office/drawing/2014/main" id="{4D0B2F20-BFEA-37F0-AF44-095145CE6549}"/>
                </a:ext>
              </a:extLst>
            </p:cNvPr>
            <p:cNvSpPr txBox="1"/>
            <p:nvPr/>
          </p:nvSpPr>
          <p:spPr>
            <a:xfrm>
              <a:off x="8299254" y="5083338"/>
              <a:ext cx="5758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rgbClr val="660066"/>
                  </a:solidFill>
                  <a:latin typeface="Source Sans Pro"/>
                  <a:ea typeface="Source Sans Pro"/>
                  <a:cs typeface="Calibri"/>
                </a:rPr>
                <a:t>256</a:t>
              </a:r>
              <a:endParaRPr lang="en-GB" dirty="0">
                <a:solidFill>
                  <a:srgbClr val="660066"/>
                </a:solidFill>
                <a:latin typeface="Source Sans Pro"/>
                <a:ea typeface="Source Sans Pro"/>
              </a:endParaRPr>
            </a:p>
          </p:txBody>
        </p:sp>
        <p:sp>
          <p:nvSpPr>
            <p:cNvPr id="128" name="TextBox 152">
              <a:extLst>
                <a:ext uri="{FF2B5EF4-FFF2-40B4-BE49-F238E27FC236}">
                  <a16:creationId xmlns:a16="http://schemas.microsoft.com/office/drawing/2014/main" id="{1336EDC1-209A-A3EF-5B37-B17F0F509938}"/>
                </a:ext>
              </a:extLst>
            </p:cNvPr>
            <p:cNvSpPr txBox="1"/>
            <p:nvPr/>
          </p:nvSpPr>
          <p:spPr>
            <a:xfrm>
              <a:off x="7930474" y="2517268"/>
              <a:ext cx="1313396" cy="64633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rgbClr val="660066"/>
                  </a:solidFill>
                  <a:latin typeface="Source Sans Pro"/>
                  <a:ea typeface="Source Sans Pro"/>
                  <a:cs typeface="Calibri"/>
                </a:rPr>
                <a:t>Linear Layer</a:t>
              </a:r>
              <a:endParaRPr lang="en-GB" dirty="0">
                <a:solidFill>
                  <a:srgbClr val="660066"/>
                </a:solidFill>
                <a:latin typeface="Source Sans Pro"/>
                <a:ea typeface="Source Sans Pro"/>
                <a:cs typeface="Calibri"/>
              </a:endParaRP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F1F9D0F-EE26-D40E-1CB0-38FE95411446}"/>
                </a:ext>
              </a:extLst>
            </p:cNvPr>
            <p:cNvCxnSpPr>
              <a:stCxn id="107" idx="6"/>
              <a:endCxn id="122" idx="2"/>
            </p:cNvCxnSpPr>
            <p:nvPr/>
          </p:nvCxnSpPr>
          <p:spPr>
            <a:xfrm>
              <a:off x="7664230" y="3340841"/>
              <a:ext cx="800593" cy="17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336EE47-B655-CBEC-2FA1-5D0BC90816BD}"/>
                </a:ext>
              </a:extLst>
            </p:cNvPr>
            <p:cNvCxnSpPr>
              <a:stCxn id="108" idx="6"/>
              <a:endCxn id="123" idx="2"/>
            </p:cNvCxnSpPr>
            <p:nvPr/>
          </p:nvCxnSpPr>
          <p:spPr>
            <a:xfrm>
              <a:off x="7664230" y="3722685"/>
              <a:ext cx="800593" cy="17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3883970-C5B7-4EA1-A8A2-8A3677145008}"/>
                </a:ext>
              </a:extLst>
            </p:cNvPr>
            <p:cNvCxnSpPr>
              <a:stCxn id="109" idx="6"/>
              <a:endCxn id="124" idx="2"/>
            </p:cNvCxnSpPr>
            <p:nvPr/>
          </p:nvCxnSpPr>
          <p:spPr>
            <a:xfrm>
              <a:off x="7664230" y="4104529"/>
              <a:ext cx="800593" cy="17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4E84B6D-B2C7-AD0B-D239-7CBA716B8770}"/>
                </a:ext>
              </a:extLst>
            </p:cNvPr>
            <p:cNvCxnSpPr>
              <a:stCxn id="110" idx="6"/>
              <a:endCxn id="125" idx="2"/>
            </p:cNvCxnSpPr>
            <p:nvPr/>
          </p:nvCxnSpPr>
          <p:spPr>
            <a:xfrm>
              <a:off x="7664230" y="4487080"/>
              <a:ext cx="800593" cy="17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0F196B6-43E5-E408-80E4-7FCD2A7AB8E6}"/>
                </a:ext>
              </a:extLst>
            </p:cNvPr>
            <p:cNvCxnSpPr>
              <a:stCxn id="111" idx="6"/>
              <a:endCxn id="126" idx="2"/>
            </p:cNvCxnSpPr>
            <p:nvPr/>
          </p:nvCxnSpPr>
          <p:spPr>
            <a:xfrm>
              <a:off x="7664230" y="4869631"/>
              <a:ext cx="800593" cy="17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94DBFC7-37D0-B66D-579C-AE85C751D4D4}"/>
                </a:ext>
              </a:extLst>
            </p:cNvPr>
            <p:cNvCxnSpPr>
              <a:stCxn id="122" idx="6"/>
              <a:endCxn id="9" idx="2"/>
            </p:cNvCxnSpPr>
            <p:nvPr/>
          </p:nvCxnSpPr>
          <p:spPr>
            <a:xfrm>
              <a:off x="8709521" y="3342631"/>
              <a:ext cx="1254246" cy="24978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D6266AFC-F1FF-C19F-20BE-7C89747B9469}"/>
                </a:ext>
              </a:extLst>
            </p:cNvPr>
            <p:cNvCxnSpPr>
              <a:stCxn id="122" idx="6"/>
              <a:endCxn id="10" idx="2"/>
            </p:cNvCxnSpPr>
            <p:nvPr/>
          </p:nvCxnSpPr>
          <p:spPr>
            <a:xfrm>
              <a:off x="8709521" y="3342631"/>
              <a:ext cx="1254246" cy="80622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2068419D-0B79-A639-B343-B43115D0C0E5}"/>
                </a:ext>
              </a:extLst>
            </p:cNvPr>
            <p:cNvCxnSpPr>
              <a:stCxn id="122" idx="6"/>
              <a:endCxn id="11" idx="2"/>
            </p:cNvCxnSpPr>
            <p:nvPr/>
          </p:nvCxnSpPr>
          <p:spPr>
            <a:xfrm>
              <a:off x="8709521" y="3342631"/>
              <a:ext cx="1254246" cy="136266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7F62AA4A-6965-DAD8-07CB-3DF610602DCD}"/>
                </a:ext>
              </a:extLst>
            </p:cNvPr>
            <p:cNvCxnSpPr>
              <a:stCxn id="123" idx="6"/>
              <a:endCxn id="9" idx="2"/>
            </p:cNvCxnSpPr>
            <p:nvPr/>
          </p:nvCxnSpPr>
          <p:spPr>
            <a:xfrm flipV="1">
              <a:off x="8709521" y="3592418"/>
              <a:ext cx="1254246" cy="13205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E2DBF65D-12B0-DFD7-47AE-0AA106DC36B7}"/>
                </a:ext>
              </a:extLst>
            </p:cNvPr>
            <p:cNvCxnSpPr>
              <a:cxnSpLocks/>
              <a:stCxn id="123" idx="6"/>
              <a:endCxn id="10" idx="2"/>
            </p:cNvCxnSpPr>
            <p:nvPr/>
          </p:nvCxnSpPr>
          <p:spPr>
            <a:xfrm>
              <a:off x="8709521" y="3724475"/>
              <a:ext cx="1254246" cy="42438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327D3798-8804-F379-BABF-57C28D248B98}"/>
                </a:ext>
              </a:extLst>
            </p:cNvPr>
            <p:cNvCxnSpPr>
              <a:stCxn id="124" idx="6"/>
              <a:endCxn id="10" idx="2"/>
            </p:cNvCxnSpPr>
            <p:nvPr/>
          </p:nvCxnSpPr>
          <p:spPr>
            <a:xfrm>
              <a:off x="8709521" y="4106319"/>
              <a:ext cx="1254246" cy="4253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045A6C4A-3D3D-1213-F19F-07FF71F2ABB0}"/>
                </a:ext>
              </a:extLst>
            </p:cNvPr>
            <p:cNvCxnSpPr>
              <a:stCxn id="123" idx="6"/>
              <a:endCxn id="11" idx="2"/>
            </p:cNvCxnSpPr>
            <p:nvPr/>
          </p:nvCxnSpPr>
          <p:spPr>
            <a:xfrm>
              <a:off x="8709521" y="3724475"/>
              <a:ext cx="1254246" cy="98082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23DE0-FE88-BA43-568A-2AC86744F003}"/>
                </a:ext>
              </a:extLst>
            </p:cNvPr>
            <p:cNvCxnSpPr>
              <a:stCxn id="124" idx="6"/>
              <a:endCxn id="9" idx="2"/>
            </p:cNvCxnSpPr>
            <p:nvPr/>
          </p:nvCxnSpPr>
          <p:spPr>
            <a:xfrm flipV="1">
              <a:off x="8709521" y="3592418"/>
              <a:ext cx="1254246" cy="5139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F95E428-F9F4-56C0-2D53-014D5B15BA59}"/>
                </a:ext>
              </a:extLst>
            </p:cNvPr>
            <p:cNvCxnSpPr>
              <a:stCxn id="124" idx="6"/>
              <a:endCxn id="11" idx="2"/>
            </p:cNvCxnSpPr>
            <p:nvPr/>
          </p:nvCxnSpPr>
          <p:spPr>
            <a:xfrm>
              <a:off x="8709521" y="4106319"/>
              <a:ext cx="1254246" cy="59897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CB3C8D9-D6B2-F014-C6E8-1B46B38855DF}"/>
                </a:ext>
              </a:extLst>
            </p:cNvPr>
            <p:cNvCxnSpPr>
              <a:stCxn id="125" idx="6"/>
              <a:endCxn id="9" idx="2"/>
            </p:cNvCxnSpPr>
            <p:nvPr/>
          </p:nvCxnSpPr>
          <p:spPr>
            <a:xfrm flipV="1">
              <a:off x="8709521" y="3592418"/>
              <a:ext cx="1254246" cy="89645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C146EF3C-25AA-B5D8-55B8-90519227F76D}"/>
                </a:ext>
              </a:extLst>
            </p:cNvPr>
            <p:cNvCxnSpPr>
              <a:stCxn id="125" idx="6"/>
              <a:endCxn id="10" idx="2"/>
            </p:cNvCxnSpPr>
            <p:nvPr/>
          </p:nvCxnSpPr>
          <p:spPr>
            <a:xfrm flipV="1">
              <a:off x="8709521" y="4148857"/>
              <a:ext cx="1254246" cy="34001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ACA0142-3A46-24F0-BBB9-1BDB460CF32D}"/>
                </a:ext>
              </a:extLst>
            </p:cNvPr>
            <p:cNvCxnSpPr>
              <a:stCxn id="125" idx="6"/>
              <a:endCxn id="11" idx="2"/>
            </p:cNvCxnSpPr>
            <p:nvPr/>
          </p:nvCxnSpPr>
          <p:spPr>
            <a:xfrm>
              <a:off x="8709521" y="4488870"/>
              <a:ext cx="1254246" cy="21642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FF195A4-2F2C-E400-7D99-1521B9041D01}"/>
                </a:ext>
              </a:extLst>
            </p:cNvPr>
            <p:cNvCxnSpPr>
              <a:stCxn id="126" idx="6"/>
              <a:endCxn id="11" idx="2"/>
            </p:cNvCxnSpPr>
            <p:nvPr/>
          </p:nvCxnSpPr>
          <p:spPr>
            <a:xfrm flipV="1">
              <a:off x="8709521" y="4705296"/>
              <a:ext cx="1254246" cy="16612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F2DDF6BC-3156-495A-2E13-A21CEEA336F1}"/>
                </a:ext>
              </a:extLst>
            </p:cNvPr>
            <p:cNvCxnSpPr>
              <a:stCxn id="126" idx="6"/>
              <a:endCxn id="10" idx="2"/>
            </p:cNvCxnSpPr>
            <p:nvPr/>
          </p:nvCxnSpPr>
          <p:spPr>
            <a:xfrm flipV="1">
              <a:off x="8709521" y="4148857"/>
              <a:ext cx="1254246" cy="72256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482189F-C81B-D373-073E-9E6217580C02}"/>
                </a:ext>
              </a:extLst>
            </p:cNvPr>
            <p:cNvCxnSpPr>
              <a:stCxn id="126" idx="6"/>
              <a:endCxn id="9" idx="2"/>
            </p:cNvCxnSpPr>
            <p:nvPr/>
          </p:nvCxnSpPr>
          <p:spPr>
            <a:xfrm flipV="1">
              <a:off x="8709521" y="3592418"/>
              <a:ext cx="1254246" cy="127900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FEFCE54D-5B15-9903-2564-94E218E04FA1}"/>
                </a:ext>
              </a:extLst>
            </p:cNvPr>
            <p:cNvGrpSpPr/>
            <p:nvPr/>
          </p:nvGrpSpPr>
          <p:grpSpPr>
            <a:xfrm>
              <a:off x="3631940" y="3184325"/>
              <a:ext cx="3050403" cy="1776228"/>
              <a:chOff x="2963325" y="3351154"/>
              <a:chExt cx="3050403" cy="1776228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3BAAAA88-5BE5-FE2F-2225-48C778C73BD4}"/>
                  </a:ext>
                </a:extLst>
              </p:cNvPr>
              <p:cNvSpPr/>
              <p:nvPr/>
            </p:nvSpPr>
            <p:spPr>
              <a:xfrm>
                <a:off x="2963325" y="33826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D937902C-4695-5CBD-F8DB-90C0F748BD1B}"/>
                  </a:ext>
                </a:extLst>
              </p:cNvPr>
              <p:cNvSpPr/>
              <p:nvPr/>
            </p:nvSpPr>
            <p:spPr>
              <a:xfrm>
                <a:off x="2963325" y="38788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EB7B29C6-FBD8-2735-A165-13E89D1D4AD9}"/>
                  </a:ext>
                </a:extLst>
              </p:cNvPr>
              <p:cNvSpPr/>
              <p:nvPr/>
            </p:nvSpPr>
            <p:spPr>
              <a:xfrm>
                <a:off x="2963325" y="43750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959F7F90-6C80-A1DC-C445-473901683536}"/>
                  </a:ext>
                </a:extLst>
              </p:cNvPr>
              <p:cNvSpPr/>
              <p:nvPr/>
            </p:nvSpPr>
            <p:spPr>
              <a:xfrm>
                <a:off x="2963325" y="48712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358AC893-9AC9-860F-5E5E-B622F2CC6FE7}"/>
                  </a:ext>
                </a:extLst>
              </p:cNvPr>
              <p:cNvSpPr/>
              <p:nvPr/>
            </p:nvSpPr>
            <p:spPr>
              <a:xfrm>
                <a:off x="3898560" y="335115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6ADF8CB0-801D-B3C8-51AA-F0F55651F7D3}"/>
                  </a:ext>
                </a:extLst>
              </p:cNvPr>
              <p:cNvSpPr/>
              <p:nvPr/>
            </p:nvSpPr>
            <p:spPr>
              <a:xfrm>
                <a:off x="3898560" y="373299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26EFB076-0C40-D3BF-2C55-35BBD6D7C23D}"/>
                  </a:ext>
                </a:extLst>
              </p:cNvPr>
              <p:cNvSpPr/>
              <p:nvPr/>
            </p:nvSpPr>
            <p:spPr>
              <a:xfrm>
                <a:off x="3898560" y="411484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B9222C3C-DF36-18B7-A6DC-A1621CAA6D5F}"/>
                  </a:ext>
                </a:extLst>
              </p:cNvPr>
              <p:cNvSpPr/>
              <p:nvPr/>
            </p:nvSpPr>
            <p:spPr>
              <a:xfrm>
                <a:off x="3898560" y="449739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7E72C6BA-CEB0-7455-E1B2-899BBC6E6398}"/>
                  </a:ext>
                </a:extLst>
              </p:cNvPr>
              <p:cNvSpPr/>
              <p:nvPr/>
            </p:nvSpPr>
            <p:spPr>
              <a:xfrm>
                <a:off x="3898560" y="487994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56F36AE5-C6F3-4EBF-B9B4-5CC81770CB48}"/>
                  </a:ext>
                </a:extLst>
              </p:cNvPr>
              <p:cNvCxnSpPr>
                <a:stCxn id="150" idx="6"/>
                <a:endCxn id="154" idx="2"/>
              </p:cNvCxnSpPr>
              <p:nvPr/>
            </p:nvCxnSpPr>
            <p:spPr>
              <a:xfrm flipV="1">
                <a:off x="3208023" y="3473503"/>
                <a:ext cx="690537" cy="314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17510260-903D-36F4-479D-4C9596841AE7}"/>
                  </a:ext>
                </a:extLst>
              </p:cNvPr>
              <p:cNvCxnSpPr>
                <a:stCxn id="150" idx="6"/>
                <a:endCxn id="155" idx="2"/>
              </p:cNvCxnSpPr>
              <p:nvPr/>
            </p:nvCxnSpPr>
            <p:spPr>
              <a:xfrm>
                <a:off x="3208023" y="3504993"/>
                <a:ext cx="690537" cy="35035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2AEC8B2F-273C-7594-139C-69C3EB85D085}"/>
                  </a:ext>
                </a:extLst>
              </p:cNvPr>
              <p:cNvCxnSpPr>
                <a:stCxn id="150" idx="6"/>
                <a:endCxn id="156" idx="2"/>
              </p:cNvCxnSpPr>
              <p:nvPr/>
            </p:nvCxnSpPr>
            <p:spPr>
              <a:xfrm>
                <a:off x="3208023" y="3504993"/>
                <a:ext cx="690537" cy="73219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6195EF1E-69FA-3977-5FEE-45760CCB2A6A}"/>
                  </a:ext>
                </a:extLst>
              </p:cNvPr>
              <p:cNvCxnSpPr>
                <a:stCxn id="150" idx="6"/>
                <a:endCxn id="157" idx="2"/>
              </p:cNvCxnSpPr>
              <p:nvPr/>
            </p:nvCxnSpPr>
            <p:spPr>
              <a:xfrm>
                <a:off x="3208023" y="3504993"/>
                <a:ext cx="690537" cy="11147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6F4153C-E198-ABA4-B531-5A5ED4DB8CC9}"/>
                  </a:ext>
                </a:extLst>
              </p:cNvPr>
              <p:cNvCxnSpPr>
                <a:stCxn id="150" idx="6"/>
                <a:endCxn id="158" idx="2"/>
              </p:cNvCxnSpPr>
              <p:nvPr/>
            </p:nvCxnSpPr>
            <p:spPr>
              <a:xfrm>
                <a:off x="3208023" y="3504993"/>
                <a:ext cx="690537" cy="14973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6858696D-7AA4-BB7C-9C10-AD5DE61162C2}"/>
                  </a:ext>
                </a:extLst>
              </p:cNvPr>
              <p:cNvCxnSpPr>
                <a:stCxn id="151" idx="6"/>
                <a:endCxn id="154" idx="3"/>
              </p:cNvCxnSpPr>
              <p:nvPr/>
            </p:nvCxnSpPr>
            <p:spPr>
              <a:xfrm flipV="1">
                <a:off x="3208023" y="3473503"/>
                <a:ext cx="690537" cy="5276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BFE24165-1F5F-3E14-F128-F50E9E3A0F5A}"/>
                  </a:ext>
                </a:extLst>
              </p:cNvPr>
              <p:cNvCxnSpPr>
                <a:stCxn id="151" idx="6"/>
                <a:endCxn id="155" idx="2"/>
              </p:cNvCxnSpPr>
              <p:nvPr/>
            </p:nvCxnSpPr>
            <p:spPr>
              <a:xfrm flipV="1">
                <a:off x="3208023" y="3855347"/>
                <a:ext cx="690537" cy="1458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2B6B47DE-6233-41A2-9AC0-024934EC1E83}"/>
                  </a:ext>
                </a:extLst>
              </p:cNvPr>
              <p:cNvCxnSpPr>
                <a:stCxn id="151" idx="6"/>
                <a:endCxn id="156" idx="2"/>
              </p:cNvCxnSpPr>
              <p:nvPr/>
            </p:nvCxnSpPr>
            <p:spPr>
              <a:xfrm>
                <a:off x="3208023" y="4001193"/>
                <a:ext cx="690537" cy="23599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F5C2DF80-FF2D-83F7-185B-0FB4D0682FAF}"/>
                  </a:ext>
                </a:extLst>
              </p:cNvPr>
              <p:cNvCxnSpPr>
                <a:stCxn id="151" idx="6"/>
                <a:endCxn id="157" idx="2"/>
              </p:cNvCxnSpPr>
              <p:nvPr/>
            </p:nvCxnSpPr>
            <p:spPr>
              <a:xfrm>
                <a:off x="3208023" y="4001193"/>
                <a:ext cx="690537" cy="6185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60FC0C11-D926-4841-8006-CBC85C18CE47}"/>
                  </a:ext>
                </a:extLst>
              </p:cNvPr>
              <p:cNvCxnSpPr>
                <a:stCxn id="151" idx="6"/>
                <a:endCxn id="158" idx="2"/>
              </p:cNvCxnSpPr>
              <p:nvPr/>
            </p:nvCxnSpPr>
            <p:spPr>
              <a:xfrm>
                <a:off x="3208023" y="4001193"/>
                <a:ext cx="690537" cy="10011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8F890619-434F-C8F0-3901-F89BC4ED3489}"/>
                  </a:ext>
                </a:extLst>
              </p:cNvPr>
              <p:cNvCxnSpPr>
                <a:stCxn id="152" idx="6"/>
                <a:endCxn id="154" idx="2"/>
              </p:cNvCxnSpPr>
              <p:nvPr/>
            </p:nvCxnSpPr>
            <p:spPr>
              <a:xfrm flipV="1">
                <a:off x="3208023" y="3473503"/>
                <a:ext cx="690537" cy="10238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B9C393BB-E2DE-F9EE-868E-6D7E773FF144}"/>
                  </a:ext>
                </a:extLst>
              </p:cNvPr>
              <p:cNvCxnSpPr>
                <a:endCxn id="155" idx="2"/>
              </p:cNvCxnSpPr>
              <p:nvPr/>
            </p:nvCxnSpPr>
            <p:spPr>
              <a:xfrm flipV="1">
                <a:off x="3208023" y="3855347"/>
                <a:ext cx="690537" cy="6420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B673B529-255B-661A-B217-C7C2287001E1}"/>
                  </a:ext>
                </a:extLst>
              </p:cNvPr>
              <p:cNvCxnSpPr>
                <a:endCxn id="156" idx="2"/>
              </p:cNvCxnSpPr>
              <p:nvPr/>
            </p:nvCxnSpPr>
            <p:spPr>
              <a:xfrm flipV="1">
                <a:off x="3208023" y="4237191"/>
                <a:ext cx="690537" cy="28369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1D5CBB36-5EF4-2B5F-3794-A808089BDC04}"/>
                  </a:ext>
                </a:extLst>
              </p:cNvPr>
              <p:cNvCxnSpPr>
                <a:stCxn id="152" idx="6"/>
                <a:endCxn id="157" idx="2"/>
              </p:cNvCxnSpPr>
              <p:nvPr/>
            </p:nvCxnSpPr>
            <p:spPr>
              <a:xfrm>
                <a:off x="3208023" y="4497393"/>
                <a:ext cx="690537" cy="1223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F9FAA0B-F4FF-B5D7-8A17-864BC00A9974}"/>
                  </a:ext>
                </a:extLst>
              </p:cNvPr>
              <p:cNvCxnSpPr>
                <a:stCxn id="152" idx="6"/>
                <a:endCxn id="158" idx="2"/>
              </p:cNvCxnSpPr>
              <p:nvPr/>
            </p:nvCxnSpPr>
            <p:spPr>
              <a:xfrm>
                <a:off x="3208023" y="4497393"/>
                <a:ext cx="690537" cy="5049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859A2D00-02B4-524B-5052-38A2A750DD91}"/>
                  </a:ext>
                </a:extLst>
              </p:cNvPr>
              <p:cNvCxnSpPr>
                <a:stCxn id="153" idx="6"/>
                <a:endCxn id="154" idx="2"/>
              </p:cNvCxnSpPr>
              <p:nvPr/>
            </p:nvCxnSpPr>
            <p:spPr>
              <a:xfrm flipV="1">
                <a:off x="3208023" y="3473503"/>
                <a:ext cx="690537" cy="15200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3D6F34F2-C4FC-D84A-9C1A-FC899598E041}"/>
                  </a:ext>
                </a:extLst>
              </p:cNvPr>
              <p:cNvCxnSpPr>
                <a:stCxn id="153" idx="6"/>
                <a:endCxn id="155" idx="2"/>
              </p:cNvCxnSpPr>
              <p:nvPr/>
            </p:nvCxnSpPr>
            <p:spPr>
              <a:xfrm flipV="1">
                <a:off x="3208023" y="3855347"/>
                <a:ext cx="690537" cy="11382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9201D51C-752D-7480-4C77-F632AB4B0C01}"/>
                  </a:ext>
                </a:extLst>
              </p:cNvPr>
              <p:cNvCxnSpPr>
                <a:stCxn id="153" idx="6"/>
                <a:endCxn id="156" idx="2"/>
              </p:cNvCxnSpPr>
              <p:nvPr/>
            </p:nvCxnSpPr>
            <p:spPr>
              <a:xfrm flipV="1">
                <a:off x="3208023" y="4237191"/>
                <a:ext cx="690537" cy="75640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7C133ED-0BAA-924A-D2B8-1CEDD190FFFA}"/>
                  </a:ext>
                </a:extLst>
              </p:cNvPr>
              <p:cNvCxnSpPr>
                <a:stCxn id="153" idx="6"/>
                <a:endCxn id="157" idx="2"/>
              </p:cNvCxnSpPr>
              <p:nvPr/>
            </p:nvCxnSpPr>
            <p:spPr>
              <a:xfrm flipV="1">
                <a:off x="3208023" y="4619742"/>
                <a:ext cx="690537" cy="37385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859C04F1-0149-0AB3-7BA0-1B71E31C66F8}"/>
                  </a:ext>
                </a:extLst>
              </p:cNvPr>
              <p:cNvCxnSpPr>
                <a:endCxn id="158" idx="2"/>
              </p:cNvCxnSpPr>
              <p:nvPr/>
            </p:nvCxnSpPr>
            <p:spPr>
              <a:xfrm>
                <a:off x="3208023" y="4980222"/>
                <a:ext cx="690537" cy="220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C379B808-7AB0-535D-9F2A-107E345B2E56}"/>
                  </a:ext>
                </a:extLst>
              </p:cNvPr>
              <p:cNvSpPr/>
              <p:nvPr/>
            </p:nvSpPr>
            <p:spPr>
              <a:xfrm>
                <a:off x="4833795" y="335115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D26A9F4D-DBD3-11E3-04BB-281D6845D590}"/>
                  </a:ext>
                </a:extLst>
              </p:cNvPr>
              <p:cNvSpPr/>
              <p:nvPr/>
            </p:nvSpPr>
            <p:spPr>
              <a:xfrm>
                <a:off x="4833795" y="373299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A4754E70-9A1B-5305-D91F-7F071079CAC8}"/>
                  </a:ext>
                </a:extLst>
              </p:cNvPr>
              <p:cNvSpPr/>
              <p:nvPr/>
            </p:nvSpPr>
            <p:spPr>
              <a:xfrm>
                <a:off x="4833795" y="411484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2305566C-4B9A-B9B2-0B96-2906F7B2C17A}"/>
                  </a:ext>
                </a:extLst>
              </p:cNvPr>
              <p:cNvSpPr/>
              <p:nvPr/>
            </p:nvSpPr>
            <p:spPr>
              <a:xfrm>
                <a:off x="4833795" y="449739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A0171765-762E-816C-FB66-3949A9EC05F4}"/>
                  </a:ext>
                </a:extLst>
              </p:cNvPr>
              <p:cNvSpPr/>
              <p:nvPr/>
            </p:nvSpPr>
            <p:spPr>
              <a:xfrm>
                <a:off x="4833795" y="487994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A40DB55A-EF09-D990-ABB3-3F3BA8FEBAB6}"/>
                  </a:ext>
                </a:extLst>
              </p:cNvPr>
              <p:cNvCxnSpPr>
                <a:stCxn id="154" idx="6"/>
                <a:endCxn id="179" idx="2"/>
              </p:cNvCxnSpPr>
              <p:nvPr/>
            </p:nvCxnSpPr>
            <p:spPr>
              <a:xfrm>
                <a:off x="4143258" y="3473503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A5CC0D6-C2AE-8887-F56C-2A5A6D4F8CB8}"/>
                  </a:ext>
                </a:extLst>
              </p:cNvPr>
              <p:cNvCxnSpPr>
                <a:stCxn id="154" idx="6"/>
                <a:endCxn id="180" idx="2"/>
              </p:cNvCxnSpPr>
              <p:nvPr/>
            </p:nvCxnSpPr>
            <p:spPr>
              <a:xfrm>
                <a:off x="4143258" y="3473503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D47204A-FDC7-5071-7953-5720CBE9BC7F}"/>
                  </a:ext>
                </a:extLst>
              </p:cNvPr>
              <p:cNvCxnSpPr>
                <a:stCxn id="154" idx="6"/>
                <a:endCxn id="181" idx="2"/>
              </p:cNvCxnSpPr>
              <p:nvPr/>
            </p:nvCxnSpPr>
            <p:spPr>
              <a:xfrm>
                <a:off x="4143258" y="3473503"/>
                <a:ext cx="690537" cy="763688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959EDC80-B957-AB60-41BC-8621FA6AA142}"/>
                  </a:ext>
                </a:extLst>
              </p:cNvPr>
              <p:cNvCxnSpPr>
                <a:stCxn id="154" idx="6"/>
                <a:endCxn id="182" idx="2"/>
              </p:cNvCxnSpPr>
              <p:nvPr/>
            </p:nvCxnSpPr>
            <p:spPr>
              <a:xfrm>
                <a:off x="4143258" y="3473503"/>
                <a:ext cx="690537" cy="1146239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82F93B3-31B5-402A-E85B-43D772004F05}"/>
                  </a:ext>
                </a:extLst>
              </p:cNvPr>
              <p:cNvCxnSpPr>
                <a:stCxn id="154" idx="6"/>
                <a:endCxn id="183" idx="2"/>
              </p:cNvCxnSpPr>
              <p:nvPr/>
            </p:nvCxnSpPr>
            <p:spPr>
              <a:xfrm>
                <a:off x="4143258" y="3473503"/>
                <a:ext cx="690537" cy="152879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91A46B43-2E52-EC25-C8E4-4F308D11893A}"/>
                  </a:ext>
                </a:extLst>
              </p:cNvPr>
              <p:cNvCxnSpPr>
                <a:stCxn id="155" idx="6"/>
                <a:endCxn id="179" idx="2"/>
              </p:cNvCxnSpPr>
              <p:nvPr/>
            </p:nvCxnSpPr>
            <p:spPr>
              <a:xfrm flipV="1">
                <a:off x="4143258" y="3473503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BF8FD2E-828C-C994-AA88-D482CA0F60A1}"/>
                  </a:ext>
                </a:extLst>
              </p:cNvPr>
              <p:cNvCxnSpPr>
                <a:stCxn id="156" idx="6"/>
                <a:endCxn id="180" idx="2"/>
              </p:cNvCxnSpPr>
              <p:nvPr/>
            </p:nvCxnSpPr>
            <p:spPr>
              <a:xfrm flipV="1">
                <a:off x="4143258" y="3855347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877451CA-D44D-BD7D-43E3-318B63C9258F}"/>
                  </a:ext>
                </a:extLst>
              </p:cNvPr>
              <p:cNvCxnSpPr>
                <a:stCxn id="155" idx="6"/>
                <a:endCxn id="180" idx="2"/>
              </p:cNvCxnSpPr>
              <p:nvPr/>
            </p:nvCxnSpPr>
            <p:spPr>
              <a:xfrm>
                <a:off x="4143258" y="3855347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70E1403E-C2D1-2FA8-6E5B-D84FDF09302A}"/>
                  </a:ext>
                </a:extLst>
              </p:cNvPr>
              <p:cNvCxnSpPr>
                <a:stCxn id="155" idx="6"/>
                <a:endCxn id="181" idx="2"/>
              </p:cNvCxnSpPr>
              <p:nvPr/>
            </p:nvCxnSpPr>
            <p:spPr>
              <a:xfrm>
                <a:off x="4143258" y="3855347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D9F0F564-027F-3F98-6934-7002C59B2EB2}"/>
                  </a:ext>
                </a:extLst>
              </p:cNvPr>
              <p:cNvCxnSpPr>
                <a:stCxn id="155" idx="6"/>
                <a:endCxn id="182" idx="2"/>
              </p:cNvCxnSpPr>
              <p:nvPr/>
            </p:nvCxnSpPr>
            <p:spPr>
              <a:xfrm>
                <a:off x="4143258" y="3855347"/>
                <a:ext cx="690537" cy="764395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15159064-A3C4-25AC-AB19-394B2F348348}"/>
                  </a:ext>
                </a:extLst>
              </p:cNvPr>
              <p:cNvCxnSpPr>
                <a:stCxn id="155" idx="6"/>
                <a:endCxn id="183" idx="2"/>
              </p:cNvCxnSpPr>
              <p:nvPr/>
            </p:nvCxnSpPr>
            <p:spPr>
              <a:xfrm>
                <a:off x="4143258" y="3855347"/>
                <a:ext cx="690537" cy="1146946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A584A5C7-4070-33E4-75F9-423536E129A9}"/>
                  </a:ext>
                </a:extLst>
              </p:cNvPr>
              <p:cNvCxnSpPr>
                <a:stCxn id="156" idx="6"/>
                <a:endCxn id="179" idx="2"/>
              </p:cNvCxnSpPr>
              <p:nvPr/>
            </p:nvCxnSpPr>
            <p:spPr>
              <a:xfrm flipV="1">
                <a:off x="4143258" y="3473503"/>
                <a:ext cx="690537" cy="763688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1629F05E-585D-A67A-6531-BFCE08AE3D2F}"/>
                  </a:ext>
                </a:extLst>
              </p:cNvPr>
              <p:cNvCxnSpPr>
                <a:stCxn id="156" idx="6"/>
                <a:endCxn id="181" idx="2"/>
              </p:cNvCxnSpPr>
              <p:nvPr/>
            </p:nvCxnSpPr>
            <p:spPr>
              <a:xfrm>
                <a:off x="4143258" y="4237191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32E8FE50-0A2F-A63C-B741-667601912AA6}"/>
                  </a:ext>
                </a:extLst>
              </p:cNvPr>
              <p:cNvCxnSpPr>
                <a:stCxn id="156" idx="6"/>
                <a:endCxn id="182" idx="2"/>
              </p:cNvCxnSpPr>
              <p:nvPr/>
            </p:nvCxnSpPr>
            <p:spPr>
              <a:xfrm>
                <a:off x="4143258" y="4237191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20CE5B0F-65E8-B1CC-8C90-9BFD4CF674FD}"/>
                  </a:ext>
                </a:extLst>
              </p:cNvPr>
              <p:cNvCxnSpPr>
                <a:endCxn id="183" idx="2"/>
              </p:cNvCxnSpPr>
              <p:nvPr/>
            </p:nvCxnSpPr>
            <p:spPr>
              <a:xfrm>
                <a:off x="4154380" y="4229439"/>
                <a:ext cx="679415" cy="77285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8D20B455-5F97-B88B-09A0-1F5A47B1F663}"/>
                  </a:ext>
                </a:extLst>
              </p:cNvPr>
              <p:cNvCxnSpPr>
                <a:stCxn id="157" idx="6"/>
                <a:endCxn id="179" idx="2"/>
              </p:cNvCxnSpPr>
              <p:nvPr/>
            </p:nvCxnSpPr>
            <p:spPr>
              <a:xfrm flipV="1">
                <a:off x="4143258" y="3473503"/>
                <a:ext cx="690537" cy="1146239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6B076502-0287-C0F6-9222-919CB210A752}"/>
                  </a:ext>
                </a:extLst>
              </p:cNvPr>
              <p:cNvCxnSpPr>
                <a:stCxn id="157" idx="6"/>
                <a:endCxn id="180" idx="2"/>
              </p:cNvCxnSpPr>
              <p:nvPr/>
            </p:nvCxnSpPr>
            <p:spPr>
              <a:xfrm flipV="1">
                <a:off x="4143258" y="3855347"/>
                <a:ext cx="690537" cy="764395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089770C1-A2A7-1DE4-5970-87D0FCB9B1D0}"/>
                  </a:ext>
                </a:extLst>
              </p:cNvPr>
              <p:cNvCxnSpPr>
                <a:stCxn id="157" idx="6"/>
                <a:endCxn id="181" idx="2"/>
              </p:cNvCxnSpPr>
              <p:nvPr/>
            </p:nvCxnSpPr>
            <p:spPr>
              <a:xfrm flipV="1">
                <a:off x="4143258" y="4237191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C1CFDA39-908D-5979-F5D6-53B643B7E9B2}"/>
                  </a:ext>
                </a:extLst>
              </p:cNvPr>
              <p:cNvCxnSpPr>
                <a:endCxn id="182" idx="2"/>
              </p:cNvCxnSpPr>
              <p:nvPr/>
            </p:nvCxnSpPr>
            <p:spPr>
              <a:xfrm>
                <a:off x="4154380" y="4611282"/>
                <a:ext cx="679415" cy="846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6DC572BF-72BC-0D20-A6EB-D3BB77E1026D}"/>
                  </a:ext>
                </a:extLst>
              </p:cNvPr>
              <p:cNvCxnSpPr>
                <a:stCxn id="157" idx="6"/>
                <a:endCxn id="183" idx="2"/>
              </p:cNvCxnSpPr>
              <p:nvPr/>
            </p:nvCxnSpPr>
            <p:spPr>
              <a:xfrm>
                <a:off x="4143258" y="4619742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90A4576A-2A7E-4888-1684-B9E1CF0DE3A7}"/>
                  </a:ext>
                </a:extLst>
              </p:cNvPr>
              <p:cNvCxnSpPr>
                <a:stCxn id="158" idx="6"/>
              </p:cNvCxnSpPr>
              <p:nvPr/>
            </p:nvCxnSpPr>
            <p:spPr>
              <a:xfrm flipV="1">
                <a:off x="4143258" y="3472796"/>
                <a:ext cx="690537" cy="1529497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1FE57EEC-811A-ECFE-D874-650F0A095F3C}"/>
                  </a:ext>
                </a:extLst>
              </p:cNvPr>
              <p:cNvCxnSpPr>
                <a:stCxn id="158" idx="6"/>
                <a:endCxn id="180" idx="2"/>
              </p:cNvCxnSpPr>
              <p:nvPr/>
            </p:nvCxnSpPr>
            <p:spPr>
              <a:xfrm flipV="1">
                <a:off x="4143258" y="3855347"/>
                <a:ext cx="690537" cy="1146946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5B04584C-FE37-0649-1892-447DDBF4D56D}"/>
                  </a:ext>
                </a:extLst>
              </p:cNvPr>
              <p:cNvCxnSpPr>
                <a:endCxn id="181" idx="2"/>
              </p:cNvCxnSpPr>
              <p:nvPr/>
            </p:nvCxnSpPr>
            <p:spPr>
              <a:xfrm flipV="1">
                <a:off x="4154380" y="4237191"/>
                <a:ext cx="679415" cy="76439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FBE55049-F227-5679-52E7-11DF4C3CC654}"/>
                  </a:ext>
                </a:extLst>
              </p:cNvPr>
              <p:cNvCxnSpPr>
                <a:endCxn id="182" idx="2"/>
              </p:cNvCxnSpPr>
              <p:nvPr/>
            </p:nvCxnSpPr>
            <p:spPr>
              <a:xfrm flipV="1">
                <a:off x="4148819" y="4619742"/>
                <a:ext cx="684976" cy="34750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B6FA2920-77B7-69F4-A633-7FA3314D3E82}"/>
                  </a:ext>
                </a:extLst>
              </p:cNvPr>
              <p:cNvCxnSpPr>
                <a:stCxn id="158" idx="6"/>
                <a:endCxn id="183" idx="2"/>
              </p:cNvCxnSpPr>
              <p:nvPr/>
            </p:nvCxnSpPr>
            <p:spPr>
              <a:xfrm>
                <a:off x="4143258" y="5002293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E7E0C566-A98B-432F-5688-DA0F7A660C91}"/>
                  </a:ext>
                </a:extLst>
              </p:cNvPr>
              <p:cNvSpPr/>
              <p:nvPr/>
            </p:nvSpPr>
            <p:spPr>
              <a:xfrm>
                <a:off x="5769030" y="335389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F0787D78-7AF6-248F-B8A5-D3D0F3CD012A}"/>
                  </a:ext>
                </a:extLst>
              </p:cNvPr>
              <p:cNvSpPr/>
              <p:nvPr/>
            </p:nvSpPr>
            <p:spPr>
              <a:xfrm>
                <a:off x="5769030" y="373573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BFD74516-6CE3-C95A-AAC3-1CA3C1D3DE93}"/>
                  </a:ext>
                </a:extLst>
              </p:cNvPr>
              <p:cNvSpPr/>
              <p:nvPr/>
            </p:nvSpPr>
            <p:spPr>
              <a:xfrm>
                <a:off x="5769030" y="411758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6AB03BC4-B440-33BD-28C7-29CA954870C6}"/>
                  </a:ext>
                </a:extLst>
              </p:cNvPr>
              <p:cNvSpPr/>
              <p:nvPr/>
            </p:nvSpPr>
            <p:spPr>
              <a:xfrm>
                <a:off x="5769030" y="450013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295DCFEF-310D-C438-5B57-5480A9E894CF}"/>
                  </a:ext>
                </a:extLst>
              </p:cNvPr>
              <p:cNvSpPr/>
              <p:nvPr/>
            </p:nvSpPr>
            <p:spPr>
              <a:xfrm>
                <a:off x="5769030" y="488268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C8A9CD0A-EBF7-2C5D-1067-D47BCE81D78B}"/>
                  </a:ext>
                </a:extLst>
              </p:cNvPr>
              <p:cNvCxnSpPr>
                <a:stCxn id="179" idx="6"/>
                <a:endCxn id="209" idx="2"/>
              </p:cNvCxnSpPr>
              <p:nvPr/>
            </p:nvCxnSpPr>
            <p:spPr>
              <a:xfrm>
                <a:off x="5078493" y="3473503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3FD8217D-2018-857E-DAF7-EDEFD4481D05}"/>
                  </a:ext>
                </a:extLst>
              </p:cNvPr>
              <p:cNvCxnSpPr>
                <a:stCxn id="179" idx="6"/>
                <a:endCxn id="210" idx="2"/>
              </p:cNvCxnSpPr>
              <p:nvPr/>
            </p:nvCxnSpPr>
            <p:spPr>
              <a:xfrm>
                <a:off x="5078493" y="3473503"/>
                <a:ext cx="690537" cy="38458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48CAECF1-145A-75BA-B22E-333130E1988C}"/>
                  </a:ext>
                </a:extLst>
              </p:cNvPr>
              <p:cNvCxnSpPr>
                <a:stCxn id="179" idx="6"/>
                <a:endCxn id="211" idx="2"/>
              </p:cNvCxnSpPr>
              <p:nvPr/>
            </p:nvCxnSpPr>
            <p:spPr>
              <a:xfrm>
                <a:off x="5078493" y="3473503"/>
                <a:ext cx="690537" cy="76642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08A79F07-2847-B65B-98A7-67FECCE1192B}"/>
                  </a:ext>
                </a:extLst>
              </p:cNvPr>
              <p:cNvCxnSpPr>
                <a:stCxn id="179" idx="6"/>
                <a:endCxn id="212" idx="2"/>
              </p:cNvCxnSpPr>
              <p:nvPr/>
            </p:nvCxnSpPr>
            <p:spPr>
              <a:xfrm>
                <a:off x="5078493" y="3473503"/>
                <a:ext cx="690537" cy="114897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F1163BD3-60BB-C627-3099-C116175212CC}"/>
                  </a:ext>
                </a:extLst>
              </p:cNvPr>
              <p:cNvCxnSpPr>
                <a:stCxn id="179" idx="6"/>
                <a:endCxn id="213" idx="2"/>
              </p:cNvCxnSpPr>
              <p:nvPr/>
            </p:nvCxnSpPr>
            <p:spPr>
              <a:xfrm>
                <a:off x="5078493" y="3473503"/>
                <a:ext cx="690537" cy="153153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9F806B84-AA5E-8938-8DB5-4DCA2F33F92F}"/>
                  </a:ext>
                </a:extLst>
              </p:cNvPr>
              <p:cNvCxnSpPr>
                <a:stCxn id="180" idx="6"/>
                <a:endCxn id="209" idx="2"/>
              </p:cNvCxnSpPr>
              <p:nvPr/>
            </p:nvCxnSpPr>
            <p:spPr>
              <a:xfrm flipV="1">
                <a:off x="5078493" y="3476243"/>
                <a:ext cx="690537" cy="3791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BFF9DF9C-B885-8B68-9758-D0220541957D}"/>
                  </a:ext>
                </a:extLst>
              </p:cNvPr>
              <p:cNvCxnSpPr>
                <a:stCxn id="180" idx="6"/>
                <a:endCxn id="210" idx="2"/>
              </p:cNvCxnSpPr>
              <p:nvPr/>
            </p:nvCxnSpPr>
            <p:spPr>
              <a:xfrm>
                <a:off x="5078493" y="3855347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A6ED25AE-ED6F-9970-295F-64417741A067}"/>
                  </a:ext>
                </a:extLst>
              </p:cNvPr>
              <p:cNvCxnSpPr>
                <a:stCxn id="180" idx="6"/>
                <a:endCxn id="211" idx="2"/>
              </p:cNvCxnSpPr>
              <p:nvPr/>
            </p:nvCxnSpPr>
            <p:spPr>
              <a:xfrm>
                <a:off x="5078493" y="3855347"/>
                <a:ext cx="690537" cy="38458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5CA2C02A-0ED2-3DEF-2160-0E8FFA3AD9B0}"/>
                  </a:ext>
                </a:extLst>
              </p:cNvPr>
              <p:cNvCxnSpPr>
                <a:stCxn id="180" idx="6"/>
                <a:endCxn id="212" idx="2"/>
              </p:cNvCxnSpPr>
              <p:nvPr/>
            </p:nvCxnSpPr>
            <p:spPr>
              <a:xfrm>
                <a:off x="5078493" y="3855347"/>
                <a:ext cx="690537" cy="76713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597A87FE-7EFB-29CE-35EF-1499B9AB7AC9}"/>
                  </a:ext>
                </a:extLst>
              </p:cNvPr>
              <p:cNvCxnSpPr>
                <a:stCxn id="180" idx="6"/>
                <a:endCxn id="213" idx="2"/>
              </p:cNvCxnSpPr>
              <p:nvPr/>
            </p:nvCxnSpPr>
            <p:spPr>
              <a:xfrm>
                <a:off x="5078493" y="3855347"/>
                <a:ext cx="690537" cy="114968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23D6F0CA-A0DE-5142-CD39-EE49EB87C098}"/>
                  </a:ext>
                </a:extLst>
              </p:cNvPr>
              <p:cNvCxnSpPr>
                <a:stCxn id="181" idx="6"/>
                <a:endCxn id="211" idx="2"/>
              </p:cNvCxnSpPr>
              <p:nvPr/>
            </p:nvCxnSpPr>
            <p:spPr>
              <a:xfrm>
                <a:off x="5078493" y="4237191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B1CA6919-C9C9-541B-9B4A-896FF135327E}"/>
                  </a:ext>
                </a:extLst>
              </p:cNvPr>
              <p:cNvCxnSpPr>
                <a:stCxn id="181" idx="6"/>
                <a:endCxn id="212" idx="2"/>
              </p:cNvCxnSpPr>
              <p:nvPr/>
            </p:nvCxnSpPr>
            <p:spPr>
              <a:xfrm>
                <a:off x="5078493" y="4237191"/>
                <a:ext cx="690537" cy="38529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34FB35D6-1D98-56E4-418F-4EDBA8361604}"/>
                  </a:ext>
                </a:extLst>
              </p:cNvPr>
              <p:cNvCxnSpPr>
                <a:stCxn id="181" idx="6"/>
                <a:endCxn id="213" idx="2"/>
              </p:cNvCxnSpPr>
              <p:nvPr/>
            </p:nvCxnSpPr>
            <p:spPr>
              <a:xfrm>
                <a:off x="5078493" y="4237191"/>
                <a:ext cx="690537" cy="76784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3EC2275C-26B4-CFE5-CABD-671970F7C65F}"/>
                  </a:ext>
                </a:extLst>
              </p:cNvPr>
              <p:cNvCxnSpPr>
                <a:stCxn id="182" idx="6"/>
                <a:endCxn id="212" idx="2"/>
              </p:cNvCxnSpPr>
              <p:nvPr/>
            </p:nvCxnSpPr>
            <p:spPr>
              <a:xfrm>
                <a:off x="5078493" y="4619742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19B6B5B3-48BE-116E-7BCB-652CB893EC88}"/>
                  </a:ext>
                </a:extLst>
              </p:cNvPr>
              <p:cNvCxnSpPr>
                <a:stCxn id="181" idx="6"/>
                <a:endCxn id="210" idx="2"/>
              </p:cNvCxnSpPr>
              <p:nvPr/>
            </p:nvCxnSpPr>
            <p:spPr>
              <a:xfrm flipV="1">
                <a:off x="5078493" y="3858087"/>
                <a:ext cx="690537" cy="3791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F855C106-B1D8-4885-8E5F-172C2574B335}"/>
                  </a:ext>
                </a:extLst>
              </p:cNvPr>
              <p:cNvCxnSpPr>
                <a:stCxn id="181" idx="6"/>
                <a:endCxn id="209" idx="2"/>
              </p:cNvCxnSpPr>
              <p:nvPr/>
            </p:nvCxnSpPr>
            <p:spPr>
              <a:xfrm flipV="1">
                <a:off x="5078493" y="3476243"/>
                <a:ext cx="690537" cy="7609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047CEE2A-9CA0-E32A-80CD-41ADE147D56E}"/>
                  </a:ext>
                </a:extLst>
              </p:cNvPr>
              <p:cNvCxnSpPr>
                <a:stCxn id="182" idx="6"/>
                <a:endCxn id="209" idx="2"/>
              </p:cNvCxnSpPr>
              <p:nvPr/>
            </p:nvCxnSpPr>
            <p:spPr>
              <a:xfrm flipV="1">
                <a:off x="5078493" y="3476243"/>
                <a:ext cx="690537" cy="114349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569FFF9F-2901-C99B-6F2A-F6BA8E3F77F5}"/>
                  </a:ext>
                </a:extLst>
              </p:cNvPr>
              <p:cNvCxnSpPr>
                <a:stCxn id="182" idx="6"/>
                <a:endCxn id="210" idx="2"/>
              </p:cNvCxnSpPr>
              <p:nvPr/>
            </p:nvCxnSpPr>
            <p:spPr>
              <a:xfrm flipV="1">
                <a:off x="5078493" y="3858087"/>
                <a:ext cx="690537" cy="76165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F3E60BB3-B60F-FC2E-EDBE-68A5344A98D2}"/>
                  </a:ext>
                </a:extLst>
              </p:cNvPr>
              <p:cNvCxnSpPr>
                <a:stCxn id="182" idx="6"/>
                <a:endCxn id="211" idx="2"/>
              </p:cNvCxnSpPr>
              <p:nvPr/>
            </p:nvCxnSpPr>
            <p:spPr>
              <a:xfrm flipV="1">
                <a:off x="5078493" y="4239931"/>
                <a:ext cx="690537" cy="37981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3A7ECA0B-173D-7166-ABBB-7C880D1A993D}"/>
                  </a:ext>
                </a:extLst>
              </p:cNvPr>
              <p:cNvCxnSpPr>
                <a:stCxn id="182" idx="6"/>
                <a:endCxn id="213" idx="2"/>
              </p:cNvCxnSpPr>
              <p:nvPr/>
            </p:nvCxnSpPr>
            <p:spPr>
              <a:xfrm>
                <a:off x="5078493" y="4619742"/>
                <a:ext cx="690537" cy="38529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55C83D8D-6CB3-B0A5-9D71-1875E03B303A}"/>
                  </a:ext>
                </a:extLst>
              </p:cNvPr>
              <p:cNvCxnSpPr>
                <a:stCxn id="183" idx="6"/>
                <a:endCxn id="209" idx="2"/>
              </p:cNvCxnSpPr>
              <p:nvPr/>
            </p:nvCxnSpPr>
            <p:spPr>
              <a:xfrm flipV="1">
                <a:off x="5078493" y="3476243"/>
                <a:ext cx="690537" cy="15260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B3081285-67F2-22F0-FEB7-BE5758497945}"/>
                  </a:ext>
                </a:extLst>
              </p:cNvPr>
              <p:cNvCxnSpPr>
                <a:stCxn id="183" idx="6"/>
                <a:endCxn id="210" idx="2"/>
              </p:cNvCxnSpPr>
              <p:nvPr/>
            </p:nvCxnSpPr>
            <p:spPr>
              <a:xfrm flipV="1">
                <a:off x="5078493" y="3858087"/>
                <a:ext cx="690537" cy="114420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9328F2B0-77F8-5331-C890-3C7A00124A26}"/>
                  </a:ext>
                </a:extLst>
              </p:cNvPr>
              <p:cNvCxnSpPr>
                <a:stCxn id="183" idx="6"/>
                <a:endCxn id="211" idx="2"/>
              </p:cNvCxnSpPr>
              <p:nvPr/>
            </p:nvCxnSpPr>
            <p:spPr>
              <a:xfrm flipV="1">
                <a:off x="5078493" y="4239931"/>
                <a:ext cx="690537" cy="76236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850DDF93-DC1B-477A-8FA9-4715F8996D5E}"/>
                  </a:ext>
                </a:extLst>
              </p:cNvPr>
              <p:cNvCxnSpPr>
                <a:stCxn id="183" idx="6"/>
                <a:endCxn id="212" idx="2"/>
              </p:cNvCxnSpPr>
              <p:nvPr/>
            </p:nvCxnSpPr>
            <p:spPr>
              <a:xfrm flipV="1">
                <a:off x="5078493" y="4622482"/>
                <a:ext cx="690537" cy="37981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25A2BE33-4C9D-F1F2-79F4-C2956B5F2647}"/>
                  </a:ext>
                </a:extLst>
              </p:cNvPr>
              <p:cNvCxnSpPr>
                <a:stCxn id="183" idx="6"/>
                <a:endCxn id="213" idx="2"/>
              </p:cNvCxnSpPr>
              <p:nvPr/>
            </p:nvCxnSpPr>
            <p:spPr>
              <a:xfrm>
                <a:off x="5078493" y="5002293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FC7D6EEA-8A7C-E08D-9DB7-1E1F3617DB1A}"/>
                </a:ext>
              </a:extLst>
            </p:cNvPr>
            <p:cNvGrpSpPr/>
            <p:nvPr/>
          </p:nvGrpSpPr>
          <p:grpSpPr>
            <a:xfrm>
              <a:off x="3585285" y="3233720"/>
              <a:ext cx="3050403" cy="1776228"/>
              <a:chOff x="2963325" y="3351154"/>
              <a:chExt cx="3050403" cy="1776228"/>
            </a:xfrm>
          </p:grpSpPr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3F2674F9-773F-2C9C-B678-FB62BE9F3977}"/>
                  </a:ext>
                </a:extLst>
              </p:cNvPr>
              <p:cNvSpPr/>
              <p:nvPr/>
            </p:nvSpPr>
            <p:spPr>
              <a:xfrm>
                <a:off x="2963325" y="33826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3CDF9686-A13B-72D3-8753-65565A615EBA}"/>
                  </a:ext>
                </a:extLst>
              </p:cNvPr>
              <p:cNvSpPr/>
              <p:nvPr/>
            </p:nvSpPr>
            <p:spPr>
              <a:xfrm>
                <a:off x="2963325" y="38788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80A8E2B8-A5FB-9472-B6F9-35F571B6485C}"/>
                  </a:ext>
                </a:extLst>
              </p:cNvPr>
              <p:cNvSpPr/>
              <p:nvPr/>
            </p:nvSpPr>
            <p:spPr>
              <a:xfrm>
                <a:off x="2963325" y="43750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068D5281-E63A-0803-1252-9E1DC50456AE}"/>
                  </a:ext>
                </a:extLst>
              </p:cNvPr>
              <p:cNvSpPr/>
              <p:nvPr/>
            </p:nvSpPr>
            <p:spPr>
              <a:xfrm>
                <a:off x="2963325" y="48712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586729F2-F84E-EDD1-361A-77EDE93D3F28}"/>
                  </a:ext>
                </a:extLst>
              </p:cNvPr>
              <p:cNvSpPr/>
              <p:nvPr/>
            </p:nvSpPr>
            <p:spPr>
              <a:xfrm>
                <a:off x="3898560" y="335115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CA3D7333-A656-336B-F6F3-FD989255EDAF}"/>
                  </a:ext>
                </a:extLst>
              </p:cNvPr>
              <p:cNvSpPr/>
              <p:nvPr/>
            </p:nvSpPr>
            <p:spPr>
              <a:xfrm>
                <a:off x="3898560" y="373299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54AC3ED3-F0D6-3436-C935-ACF153CBFE4C}"/>
                  </a:ext>
                </a:extLst>
              </p:cNvPr>
              <p:cNvSpPr/>
              <p:nvPr/>
            </p:nvSpPr>
            <p:spPr>
              <a:xfrm>
                <a:off x="3898560" y="411484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EAE179F6-65A5-7D09-C3CE-494A2D7A2C18}"/>
                  </a:ext>
                </a:extLst>
              </p:cNvPr>
              <p:cNvSpPr/>
              <p:nvPr/>
            </p:nvSpPr>
            <p:spPr>
              <a:xfrm>
                <a:off x="3898560" y="449739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6FDA4941-4E7F-7169-6EFC-557C5C57D61A}"/>
                  </a:ext>
                </a:extLst>
              </p:cNvPr>
              <p:cNvSpPr/>
              <p:nvPr/>
            </p:nvSpPr>
            <p:spPr>
              <a:xfrm>
                <a:off x="3898560" y="487994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595D6216-FB19-781A-64C1-5FA87E6CBA02}"/>
                  </a:ext>
                </a:extLst>
              </p:cNvPr>
              <p:cNvCxnSpPr>
                <a:stCxn id="240" idx="6"/>
                <a:endCxn id="244" idx="2"/>
              </p:cNvCxnSpPr>
              <p:nvPr/>
            </p:nvCxnSpPr>
            <p:spPr>
              <a:xfrm flipV="1">
                <a:off x="3208023" y="3473503"/>
                <a:ext cx="690537" cy="314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64C2D023-B4F3-7943-11D4-34157871BD44}"/>
                  </a:ext>
                </a:extLst>
              </p:cNvPr>
              <p:cNvCxnSpPr>
                <a:stCxn id="240" idx="6"/>
                <a:endCxn id="245" idx="2"/>
              </p:cNvCxnSpPr>
              <p:nvPr/>
            </p:nvCxnSpPr>
            <p:spPr>
              <a:xfrm>
                <a:off x="3208023" y="3504993"/>
                <a:ext cx="690537" cy="35035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E041ECDF-3EC6-22FA-642B-56F73D1FE07E}"/>
                  </a:ext>
                </a:extLst>
              </p:cNvPr>
              <p:cNvCxnSpPr>
                <a:stCxn id="240" idx="6"/>
                <a:endCxn id="246" idx="2"/>
              </p:cNvCxnSpPr>
              <p:nvPr/>
            </p:nvCxnSpPr>
            <p:spPr>
              <a:xfrm>
                <a:off x="3208023" y="3504993"/>
                <a:ext cx="690537" cy="73219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0ED98656-F281-3D0F-6D02-824EA08BC2EA}"/>
                  </a:ext>
                </a:extLst>
              </p:cNvPr>
              <p:cNvCxnSpPr>
                <a:stCxn id="240" idx="6"/>
                <a:endCxn id="247" idx="2"/>
              </p:cNvCxnSpPr>
              <p:nvPr/>
            </p:nvCxnSpPr>
            <p:spPr>
              <a:xfrm>
                <a:off x="3208023" y="3504993"/>
                <a:ext cx="690537" cy="11147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E58DF7EE-AF9E-0ADB-BDF0-05F37D750AD7}"/>
                  </a:ext>
                </a:extLst>
              </p:cNvPr>
              <p:cNvCxnSpPr>
                <a:stCxn id="240" idx="6"/>
                <a:endCxn id="248" idx="2"/>
              </p:cNvCxnSpPr>
              <p:nvPr/>
            </p:nvCxnSpPr>
            <p:spPr>
              <a:xfrm>
                <a:off x="3208023" y="3504993"/>
                <a:ext cx="690537" cy="14973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DFBDFB3A-63D1-A765-0D9F-88BE460B880D}"/>
                  </a:ext>
                </a:extLst>
              </p:cNvPr>
              <p:cNvCxnSpPr>
                <a:stCxn id="241" idx="6"/>
                <a:endCxn id="244" idx="3"/>
              </p:cNvCxnSpPr>
              <p:nvPr/>
            </p:nvCxnSpPr>
            <p:spPr>
              <a:xfrm flipV="1">
                <a:off x="3208023" y="3473503"/>
                <a:ext cx="690537" cy="5276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BFE22F45-8D5C-5C0B-270C-C81BBB0C149D}"/>
                  </a:ext>
                </a:extLst>
              </p:cNvPr>
              <p:cNvCxnSpPr>
                <a:stCxn id="241" idx="6"/>
                <a:endCxn id="245" idx="2"/>
              </p:cNvCxnSpPr>
              <p:nvPr/>
            </p:nvCxnSpPr>
            <p:spPr>
              <a:xfrm flipV="1">
                <a:off x="3208023" y="3855347"/>
                <a:ext cx="690537" cy="1458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A593B515-587D-1A0F-64F0-F82602E3AA4A}"/>
                  </a:ext>
                </a:extLst>
              </p:cNvPr>
              <p:cNvCxnSpPr>
                <a:stCxn id="241" idx="6"/>
                <a:endCxn id="246" idx="2"/>
              </p:cNvCxnSpPr>
              <p:nvPr/>
            </p:nvCxnSpPr>
            <p:spPr>
              <a:xfrm>
                <a:off x="3208023" y="4001193"/>
                <a:ext cx="690537" cy="23599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0D41DBE4-501C-C409-F59B-9E51435A3F69}"/>
                  </a:ext>
                </a:extLst>
              </p:cNvPr>
              <p:cNvCxnSpPr>
                <a:stCxn id="241" idx="6"/>
                <a:endCxn id="247" idx="2"/>
              </p:cNvCxnSpPr>
              <p:nvPr/>
            </p:nvCxnSpPr>
            <p:spPr>
              <a:xfrm>
                <a:off x="3208023" y="4001193"/>
                <a:ext cx="690537" cy="6185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1DECE153-4646-CD5D-5544-72A27C6D497E}"/>
                  </a:ext>
                </a:extLst>
              </p:cNvPr>
              <p:cNvCxnSpPr>
                <a:stCxn id="241" idx="6"/>
                <a:endCxn id="248" idx="2"/>
              </p:cNvCxnSpPr>
              <p:nvPr/>
            </p:nvCxnSpPr>
            <p:spPr>
              <a:xfrm>
                <a:off x="3208023" y="4001193"/>
                <a:ext cx="690537" cy="10011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D19F803B-55E3-9AB1-21E7-322D14B0E444}"/>
                  </a:ext>
                </a:extLst>
              </p:cNvPr>
              <p:cNvCxnSpPr>
                <a:stCxn id="242" idx="6"/>
                <a:endCxn id="244" idx="2"/>
              </p:cNvCxnSpPr>
              <p:nvPr/>
            </p:nvCxnSpPr>
            <p:spPr>
              <a:xfrm flipV="1">
                <a:off x="3208023" y="3473503"/>
                <a:ext cx="690537" cy="10238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187417FA-7049-F059-5E72-CACDA12E322C}"/>
                  </a:ext>
                </a:extLst>
              </p:cNvPr>
              <p:cNvCxnSpPr>
                <a:endCxn id="245" idx="2"/>
              </p:cNvCxnSpPr>
              <p:nvPr/>
            </p:nvCxnSpPr>
            <p:spPr>
              <a:xfrm flipV="1">
                <a:off x="3208023" y="3855347"/>
                <a:ext cx="690537" cy="6420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8DB02E8A-8E17-BA09-BC18-F01A235F96A5}"/>
                  </a:ext>
                </a:extLst>
              </p:cNvPr>
              <p:cNvCxnSpPr>
                <a:endCxn id="246" idx="2"/>
              </p:cNvCxnSpPr>
              <p:nvPr/>
            </p:nvCxnSpPr>
            <p:spPr>
              <a:xfrm flipV="1">
                <a:off x="3208023" y="4237191"/>
                <a:ext cx="690537" cy="28369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FE4368BD-1A5E-9DE4-6E3D-EC57A6736CB0}"/>
                  </a:ext>
                </a:extLst>
              </p:cNvPr>
              <p:cNvCxnSpPr>
                <a:stCxn id="242" idx="6"/>
                <a:endCxn id="247" idx="2"/>
              </p:cNvCxnSpPr>
              <p:nvPr/>
            </p:nvCxnSpPr>
            <p:spPr>
              <a:xfrm>
                <a:off x="3208023" y="4497393"/>
                <a:ext cx="690537" cy="1223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EADCDA3B-ED21-C4E4-D835-2D0F072ABE99}"/>
                  </a:ext>
                </a:extLst>
              </p:cNvPr>
              <p:cNvCxnSpPr>
                <a:stCxn id="242" idx="6"/>
                <a:endCxn id="248" idx="2"/>
              </p:cNvCxnSpPr>
              <p:nvPr/>
            </p:nvCxnSpPr>
            <p:spPr>
              <a:xfrm>
                <a:off x="3208023" y="4497393"/>
                <a:ext cx="690537" cy="5049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1709657E-046C-6008-52EB-64DCBC3D2E90}"/>
                  </a:ext>
                </a:extLst>
              </p:cNvPr>
              <p:cNvCxnSpPr>
                <a:stCxn id="243" idx="6"/>
                <a:endCxn id="244" idx="2"/>
              </p:cNvCxnSpPr>
              <p:nvPr/>
            </p:nvCxnSpPr>
            <p:spPr>
              <a:xfrm flipV="1">
                <a:off x="3208023" y="3473503"/>
                <a:ext cx="690537" cy="15200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8AD4EE78-D4C0-B8BE-BDB4-42806AB6160F}"/>
                  </a:ext>
                </a:extLst>
              </p:cNvPr>
              <p:cNvCxnSpPr>
                <a:stCxn id="243" idx="6"/>
                <a:endCxn id="245" idx="2"/>
              </p:cNvCxnSpPr>
              <p:nvPr/>
            </p:nvCxnSpPr>
            <p:spPr>
              <a:xfrm flipV="1">
                <a:off x="3208023" y="3855347"/>
                <a:ext cx="690537" cy="11382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607FC4B4-486C-1F97-7018-C3BD45948D3D}"/>
                  </a:ext>
                </a:extLst>
              </p:cNvPr>
              <p:cNvCxnSpPr>
                <a:stCxn id="243" idx="6"/>
                <a:endCxn id="246" idx="2"/>
              </p:cNvCxnSpPr>
              <p:nvPr/>
            </p:nvCxnSpPr>
            <p:spPr>
              <a:xfrm flipV="1">
                <a:off x="3208023" y="4237191"/>
                <a:ext cx="690537" cy="75640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F9F98404-64B8-0BE2-D5D6-B1A890F4DB98}"/>
                  </a:ext>
                </a:extLst>
              </p:cNvPr>
              <p:cNvCxnSpPr>
                <a:stCxn id="243" idx="6"/>
                <a:endCxn id="247" idx="2"/>
              </p:cNvCxnSpPr>
              <p:nvPr/>
            </p:nvCxnSpPr>
            <p:spPr>
              <a:xfrm flipV="1">
                <a:off x="3208023" y="4619742"/>
                <a:ext cx="690537" cy="37385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93E5D247-F36E-4FC8-E941-1DBC2AFBEEC7}"/>
                  </a:ext>
                </a:extLst>
              </p:cNvPr>
              <p:cNvCxnSpPr>
                <a:endCxn id="248" idx="2"/>
              </p:cNvCxnSpPr>
              <p:nvPr/>
            </p:nvCxnSpPr>
            <p:spPr>
              <a:xfrm>
                <a:off x="3208023" y="4980222"/>
                <a:ext cx="690537" cy="220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A3F91A01-7BC0-24EE-79EF-602EC310CF32}"/>
                  </a:ext>
                </a:extLst>
              </p:cNvPr>
              <p:cNvSpPr/>
              <p:nvPr/>
            </p:nvSpPr>
            <p:spPr>
              <a:xfrm>
                <a:off x="4833795" y="335115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B0F6A017-BECF-BD06-9263-3EFA4FF36247}"/>
                  </a:ext>
                </a:extLst>
              </p:cNvPr>
              <p:cNvSpPr/>
              <p:nvPr/>
            </p:nvSpPr>
            <p:spPr>
              <a:xfrm>
                <a:off x="4833795" y="373299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41671F21-AAF5-0064-EC63-496039A6AFB6}"/>
                  </a:ext>
                </a:extLst>
              </p:cNvPr>
              <p:cNvSpPr/>
              <p:nvPr/>
            </p:nvSpPr>
            <p:spPr>
              <a:xfrm>
                <a:off x="4833795" y="411484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D5831348-1B45-DED6-6790-F82AAF98B946}"/>
                  </a:ext>
                </a:extLst>
              </p:cNvPr>
              <p:cNvSpPr/>
              <p:nvPr/>
            </p:nvSpPr>
            <p:spPr>
              <a:xfrm>
                <a:off x="4833795" y="449739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B6DE259B-0966-CB57-BE9A-D9ABA82E03B6}"/>
                  </a:ext>
                </a:extLst>
              </p:cNvPr>
              <p:cNvSpPr/>
              <p:nvPr/>
            </p:nvSpPr>
            <p:spPr>
              <a:xfrm>
                <a:off x="4833795" y="487994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AA942EEC-21EC-54F9-26F8-114A1183AD40}"/>
                  </a:ext>
                </a:extLst>
              </p:cNvPr>
              <p:cNvCxnSpPr>
                <a:stCxn id="244" idx="6"/>
                <a:endCxn id="269" idx="2"/>
              </p:cNvCxnSpPr>
              <p:nvPr/>
            </p:nvCxnSpPr>
            <p:spPr>
              <a:xfrm>
                <a:off x="4143258" y="3473503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009932D1-C00D-439F-BD16-9716C2C6FC7A}"/>
                  </a:ext>
                </a:extLst>
              </p:cNvPr>
              <p:cNvCxnSpPr>
                <a:stCxn id="244" idx="6"/>
                <a:endCxn id="270" idx="2"/>
              </p:cNvCxnSpPr>
              <p:nvPr/>
            </p:nvCxnSpPr>
            <p:spPr>
              <a:xfrm>
                <a:off x="4143258" y="3473503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AABBBAFB-87F6-4BCA-9E44-0E9154D895DE}"/>
                  </a:ext>
                </a:extLst>
              </p:cNvPr>
              <p:cNvCxnSpPr>
                <a:stCxn id="244" idx="6"/>
                <a:endCxn id="271" idx="2"/>
              </p:cNvCxnSpPr>
              <p:nvPr/>
            </p:nvCxnSpPr>
            <p:spPr>
              <a:xfrm>
                <a:off x="4143258" y="3473503"/>
                <a:ext cx="690537" cy="763688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81A9934A-FFEC-8511-FB9A-53BB5F8FBBD8}"/>
                  </a:ext>
                </a:extLst>
              </p:cNvPr>
              <p:cNvCxnSpPr>
                <a:stCxn id="244" idx="6"/>
                <a:endCxn id="272" idx="2"/>
              </p:cNvCxnSpPr>
              <p:nvPr/>
            </p:nvCxnSpPr>
            <p:spPr>
              <a:xfrm>
                <a:off x="4143258" y="3473503"/>
                <a:ext cx="690537" cy="1146239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C2343B9C-FB79-D295-B9E4-FDA06101F77F}"/>
                  </a:ext>
                </a:extLst>
              </p:cNvPr>
              <p:cNvCxnSpPr>
                <a:stCxn id="244" idx="6"/>
                <a:endCxn id="273" idx="2"/>
              </p:cNvCxnSpPr>
              <p:nvPr/>
            </p:nvCxnSpPr>
            <p:spPr>
              <a:xfrm>
                <a:off x="4143258" y="3473503"/>
                <a:ext cx="690537" cy="152879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DA8374E6-219A-8F0A-C905-9E3F35D8B159}"/>
                  </a:ext>
                </a:extLst>
              </p:cNvPr>
              <p:cNvCxnSpPr>
                <a:stCxn id="245" idx="6"/>
                <a:endCxn id="269" idx="2"/>
              </p:cNvCxnSpPr>
              <p:nvPr/>
            </p:nvCxnSpPr>
            <p:spPr>
              <a:xfrm flipV="1">
                <a:off x="4143258" y="3473503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B6EABF02-86E2-9739-78A2-E7A0A82C5D60}"/>
                  </a:ext>
                </a:extLst>
              </p:cNvPr>
              <p:cNvCxnSpPr>
                <a:stCxn id="246" idx="6"/>
                <a:endCxn id="270" idx="2"/>
              </p:cNvCxnSpPr>
              <p:nvPr/>
            </p:nvCxnSpPr>
            <p:spPr>
              <a:xfrm flipV="1">
                <a:off x="4143258" y="3855347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3D1E6440-9BF9-A378-1426-60676885C054}"/>
                  </a:ext>
                </a:extLst>
              </p:cNvPr>
              <p:cNvCxnSpPr>
                <a:stCxn id="245" idx="6"/>
                <a:endCxn id="270" idx="2"/>
              </p:cNvCxnSpPr>
              <p:nvPr/>
            </p:nvCxnSpPr>
            <p:spPr>
              <a:xfrm>
                <a:off x="4143258" y="3855347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E652BA83-7AA5-8304-4F29-192987A386B9}"/>
                  </a:ext>
                </a:extLst>
              </p:cNvPr>
              <p:cNvCxnSpPr>
                <a:stCxn id="245" idx="6"/>
                <a:endCxn id="271" idx="2"/>
              </p:cNvCxnSpPr>
              <p:nvPr/>
            </p:nvCxnSpPr>
            <p:spPr>
              <a:xfrm>
                <a:off x="4143258" y="3855347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88F671AB-9CAC-50A3-CAA1-AF2DF5E424EE}"/>
                  </a:ext>
                </a:extLst>
              </p:cNvPr>
              <p:cNvCxnSpPr>
                <a:stCxn id="245" idx="6"/>
                <a:endCxn id="272" idx="2"/>
              </p:cNvCxnSpPr>
              <p:nvPr/>
            </p:nvCxnSpPr>
            <p:spPr>
              <a:xfrm>
                <a:off x="4143258" y="3855347"/>
                <a:ext cx="690537" cy="764395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8CD44CAE-DF75-3FBD-7904-0C61546235EB}"/>
                  </a:ext>
                </a:extLst>
              </p:cNvPr>
              <p:cNvCxnSpPr>
                <a:stCxn id="245" idx="6"/>
                <a:endCxn id="273" idx="2"/>
              </p:cNvCxnSpPr>
              <p:nvPr/>
            </p:nvCxnSpPr>
            <p:spPr>
              <a:xfrm>
                <a:off x="4143258" y="3855347"/>
                <a:ext cx="690537" cy="1146946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296130E4-68D5-DC55-9719-B66933134E5B}"/>
                  </a:ext>
                </a:extLst>
              </p:cNvPr>
              <p:cNvCxnSpPr>
                <a:stCxn id="246" idx="6"/>
                <a:endCxn id="269" idx="2"/>
              </p:cNvCxnSpPr>
              <p:nvPr/>
            </p:nvCxnSpPr>
            <p:spPr>
              <a:xfrm flipV="1">
                <a:off x="4143258" y="3473503"/>
                <a:ext cx="690537" cy="763688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E3D9D9B9-751C-BE2B-2AF7-E69E50B6C423}"/>
                  </a:ext>
                </a:extLst>
              </p:cNvPr>
              <p:cNvCxnSpPr>
                <a:stCxn id="246" idx="6"/>
                <a:endCxn id="271" idx="2"/>
              </p:cNvCxnSpPr>
              <p:nvPr/>
            </p:nvCxnSpPr>
            <p:spPr>
              <a:xfrm>
                <a:off x="4143258" y="4237191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B5A42A0B-0DCF-47F7-4B6A-580BC4CC678C}"/>
                  </a:ext>
                </a:extLst>
              </p:cNvPr>
              <p:cNvCxnSpPr>
                <a:stCxn id="246" idx="6"/>
                <a:endCxn id="272" idx="2"/>
              </p:cNvCxnSpPr>
              <p:nvPr/>
            </p:nvCxnSpPr>
            <p:spPr>
              <a:xfrm>
                <a:off x="4143258" y="4237191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78DB1F05-ED84-9573-E081-7F3098330395}"/>
                  </a:ext>
                </a:extLst>
              </p:cNvPr>
              <p:cNvCxnSpPr>
                <a:endCxn id="273" idx="2"/>
              </p:cNvCxnSpPr>
              <p:nvPr/>
            </p:nvCxnSpPr>
            <p:spPr>
              <a:xfrm>
                <a:off x="4154380" y="4229439"/>
                <a:ext cx="679415" cy="77285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8A037F6F-5C59-E864-E125-127DFCC394C2}"/>
                  </a:ext>
                </a:extLst>
              </p:cNvPr>
              <p:cNvCxnSpPr>
                <a:stCxn id="247" idx="6"/>
                <a:endCxn id="269" idx="2"/>
              </p:cNvCxnSpPr>
              <p:nvPr/>
            </p:nvCxnSpPr>
            <p:spPr>
              <a:xfrm flipV="1">
                <a:off x="4143258" y="3473503"/>
                <a:ext cx="690537" cy="1146239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4B41FBE9-7899-AF5B-DF7F-CBC1A172978F}"/>
                  </a:ext>
                </a:extLst>
              </p:cNvPr>
              <p:cNvCxnSpPr>
                <a:stCxn id="247" idx="6"/>
                <a:endCxn id="270" idx="2"/>
              </p:cNvCxnSpPr>
              <p:nvPr/>
            </p:nvCxnSpPr>
            <p:spPr>
              <a:xfrm flipV="1">
                <a:off x="4143258" y="3855347"/>
                <a:ext cx="690537" cy="764395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5A5FC7BA-79B2-B5C6-62B3-000CA6AFBAD7}"/>
                  </a:ext>
                </a:extLst>
              </p:cNvPr>
              <p:cNvCxnSpPr>
                <a:stCxn id="247" idx="6"/>
                <a:endCxn id="271" idx="2"/>
              </p:cNvCxnSpPr>
              <p:nvPr/>
            </p:nvCxnSpPr>
            <p:spPr>
              <a:xfrm flipV="1">
                <a:off x="4143258" y="4237191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14098221-639E-75E3-1C39-4D0D0878300E}"/>
                  </a:ext>
                </a:extLst>
              </p:cNvPr>
              <p:cNvCxnSpPr>
                <a:endCxn id="272" idx="2"/>
              </p:cNvCxnSpPr>
              <p:nvPr/>
            </p:nvCxnSpPr>
            <p:spPr>
              <a:xfrm>
                <a:off x="4154380" y="4611282"/>
                <a:ext cx="679415" cy="846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FA6E448F-154C-0853-BFB0-2B54499FD763}"/>
                  </a:ext>
                </a:extLst>
              </p:cNvPr>
              <p:cNvCxnSpPr>
                <a:stCxn id="247" idx="6"/>
                <a:endCxn id="273" idx="2"/>
              </p:cNvCxnSpPr>
              <p:nvPr/>
            </p:nvCxnSpPr>
            <p:spPr>
              <a:xfrm>
                <a:off x="4143258" y="4619742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3272298D-0C58-E760-EF87-6DD98B2194A4}"/>
                  </a:ext>
                </a:extLst>
              </p:cNvPr>
              <p:cNvCxnSpPr>
                <a:stCxn id="248" idx="6"/>
              </p:cNvCxnSpPr>
              <p:nvPr/>
            </p:nvCxnSpPr>
            <p:spPr>
              <a:xfrm flipV="1">
                <a:off x="4143258" y="3472796"/>
                <a:ext cx="690537" cy="1529497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1C6D3A3C-DDB6-0B08-362A-4762D1D4E84D}"/>
                  </a:ext>
                </a:extLst>
              </p:cNvPr>
              <p:cNvCxnSpPr>
                <a:stCxn id="248" idx="6"/>
                <a:endCxn id="270" idx="2"/>
              </p:cNvCxnSpPr>
              <p:nvPr/>
            </p:nvCxnSpPr>
            <p:spPr>
              <a:xfrm flipV="1">
                <a:off x="4143258" y="3855347"/>
                <a:ext cx="690537" cy="1146946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9E6B263B-41C2-1DB8-4B10-6AB4C5F602FF}"/>
                  </a:ext>
                </a:extLst>
              </p:cNvPr>
              <p:cNvCxnSpPr>
                <a:endCxn id="271" idx="2"/>
              </p:cNvCxnSpPr>
              <p:nvPr/>
            </p:nvCxnSpPr>
            <p:spPr>
              <a:xfrm flipV="1">
                <a:off x="4154380" y="4237191"/>
                <a:ext cx="679415" cy="76439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F892E6EE-380E-8DD6-E59A-6474BC7C2070}"/>
                  </a:ext>
                </a:extLst>
              </p:cNvPr>
              <p:cNvCxnSpPr>
                <a:endCxn id="272" idx="2"/>
              </p:cNvCxnSpPr>
              <p:nvPr/>
            </p:nvCxnSpPr>
            <p:spPr>
              <a:xfrm flipV="1">
                <a:off x="4148819" y="4619742"/>
                <a:ext cx="684976" cy="34750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F77968B6-8538-A581-43A2-81EB5F9F5235}"/>
                  </a:ext>
                </a:extLst>
              </p:cNvPr>
              <p:cNvCxnSpPr>
                <a:stCxn id="248" idx="6"/>
                <a:endCxn id="273" idx="2"/>
              </p:cNvCxnSpPr>
              <p:nvPr/>
            </p:nvCxnSpPr>
            <p:spPr>
              <a:xfrm>
                <a:off x="4143258" y="5002293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07E9D0DB-D5CE-567C-6930-6E787CF81414}"/>
                  </a:ext>
                </a:extLst>
              </p:cNvPr>
              <p:cNvSpPr/>
              <p:nvPr/>
            </p:nvSpPr>
            <p:spPr>
              <a:xfrm>
                <a:off x="5769030" y="335389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1ED47FC8-1752-CAAA-28EA-FBC842EC9BEF}"/>
                  </a:ext>
                </a:extLst>
              </p:cNvPr>
              <p:cNvSpPr/>
              <p:nvPr/>
            </p:nvSpPr>
            <p:spPr>
              <a:xfrm>
                <a:off x="5769030" y="373573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06B40A96-831C-F0A5-00E5-ED95D5249BFA}"/>
                  </a:ext>
                </a:extLst>
              </p:cNvPr>
              <p:cNvSpPr/>
              <p:nvPr/>
            </p:nvSpPr>
            <p:spPr>
              <a:xfrm>
                <a:off x="5769030" y="411758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A5984491-A25C-FC5C-F608-54B3EE38D8F7}"/>
                  </a:ext>
                </a:extLst>
              </p:cNvPr>
              <p:cNvSpPr/>
              <p:nvPr/>
            </p:nvSpPr>
            <p:spPr>
              <a:xfrm>
                <a:off x="5769030" y="450013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F743E735-B7A3-0DCC-E3FC-541858170F0A}"/>
                  </a:ext>
                </a:extLst>
              </p:cNvPr>
              <p:cNvSpPr/>
              <p:nvPr/>
            </p:nvSpPr>
            <p:spPr>
              <a:xfrm>
                <a:off x="5769030" y="488268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7F4E2125-D818-5FE2-64B3-51E06CE180E3}"/>
                  </a:ext>
                </a:extLst>
              </p:cNvPr>
              <p:cNvCxnSpPr>
                <a:stCxn id="269" idx="6"/>
                <a:endCxn id="299" idx="2"/>
              </p:cNvCxnSpPr>
              <p:nvPr/>
            </p:nvCxnSpPr>
            <p:spPr>
              <a:xfrm>
                <a:off x="5078493" y="3473503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AEC23EC1-1DA8-0CF2-B23A-1D588C79D591}"/>
                  </a:ext>
                </a:extLst>
              </p:cNvPr>
              <p:cNvCxnSpPr>
                <a:stCxn id="269" idx="6"/>
                <a:endCxn id="300" idx="2"/>
              </p:cNvCxnSpPr>
              <p:nvPr/>
            </p:nvCxnSpPr>
            <p:spPr>
              <a:xfrm>
                <a:off x="5078493" y="3473503"/>
                <a:ext cx="690537" cy="38458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FB4315CA-268A-7D74-37DD-88ADFB2A3C06}"/>
                  </a:ext>
                </a:extLst>
              </p:cNvPr>
              <p:cNvCxnSpPr>
                <a:stCxn id="269" idx="6"/>
                <a:endCxn id="301" idx="2"/>
              </p:cNvCxnSpPr>
              <p:nvPr/>
            </p:nvCxnSpPr>
            <p:spPr>
              <a:xfrm>
                <a:off x="5078493" y="3473503"/>
                <a:ext cx="690537" cy="76642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A9E6C2EC-4993-EC56-DAC6-A39309937AD5}"/>
                  </a:ext>
                </a:extLst>
              </p:cNvPr>
              <p:cNvCxnSpPr>
                <a:stCxn id="269" idx="6"/>
                <a:endCxn id="302" idx="2"/>
              </p:cNvCxnSpPr>
              <p:nvPr/>
            </p:nvCxnSpPr>
            <p:spPr>
              <a:xfrm>
                <a:off x="5078493" y="3473503"/>
                <a:ext cx="690537" cy="114897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14FB4D80-6BC6-8BA1-900B-04ECEBF6CF82}"/>
                  </a:ext>
                </a:extLst>
              </p:cNvPr>
              <p:cNvCxnSpPr>
                <a:stCxn id="269" idx="6"/>
                <a:endCxn id="303" idx="2"/>
              </p:cNvCxnSpPr>
              <p:nvPr/>
            </p:nvCxnSpPr>
            <p:spPr>
              <a:xfrm>
                <a:off x="5078493" y="3473503"/>
                <a:ext cx="690537" cy="153153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FE575070-5529-D49A-6FD1-4508CB8F2BBA}"/>
                  </a:ext>
                </a:extLst>
              </p:cNvPr>
              <p:cNvCxnSpPr>
                <a:stCxn id="270" idx="6"/>
                <a:endCxn id="299" idx="2"/>
              </p:cNvCxnSpPr>
              <p:nvPr/>
            </p:nvCxnSpPr>
            <p:spPr>
              <a:xfrm flipV="1">
                <a:off x="5078493" y="3476243"/>
                <a:ext cx="690537" cy="3791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BE3319A2-8EF5-EA46-39C4-0256CDEA6EAF}"/>
                  </a:ext>
                </a:extLst>
              </p:cNvPr>
              <p:cNvCxnSpPr>
                <a:stCxn id="270" idx="6"/>
                <a:endCxn id="300" idx="2"/>
              </p:cNvCxnSpPr>
              <p:nvPr/>
            </p:nvCxnSpPr>
            <p:spPr>
              <a:xfrm>
                <a:off x="5078493" y="3855347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4D4C2CCB-848B-271E-4717-1059B938CF65}"/>
                  </a:ext>
                </a:extLst>
              </p:cNvPr>
              <p:cNvCxnSpPr>
                <a:stCxn id="270" idx="6"/>
                <a:endCxn id="301" idx="2"/>
              </p:cNvCxnSpPr>
              <p:nvPr/>
            </p:nvCxnSpPr>
            <p:spPr>
              <a:xfrm>
                <a:off x="5078493" y="3855347"/>
                <a:ext cx="690537" cy="38458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D81848DE-C3DF-7F82-93A1-25D2B48ACF5B}"/>
                  </a:ext>
                </a:extLst>
              </p:cNvPr>
              <p:cNvCxnSpPr>
                <a:stCxn id="270" idx="6"/>
                <a:endCxn id="302" idx="2"/>
              </p:cNvCxnSpPr>
              <p:nvPr/>
            </p:nvCxnSpPr>
            <p:spPr>
              <a:xfrm>
                <a:off x="5078493" y="3855347"/>
                <a:ext cx="690537" cy="76713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3E74DDF8-57D8-73E3-EC62-42FC0D37C650}"/>
                  </a:ext>
                </a:extLst>
              </p:cNvPr>
              <p:cNvCxnSpPr>
                <a:stCxn id="270" idx="6"/>
                <a:endCxn id="303" idx="2"/>
              </p:cNvCxnSpPr>
              <p:nvPr/>
            </p:nvCxnSpPr>
            <p:spPr>
              <a:xfrm>
                <a:off x="5078493" y="3855347"/>
                <a:ext cx="690537" cy="114968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3AD8B079-6CA8-9185-1C6C-196516630536}"/>
                  </a:ext>
                </a:extLst>
              </p:cNvPr>
              <p:cNvCxnSpPr>
                <a:stCxn id="271" idx="6"/>
                <a:endCxn id="301" idx="2"/>
              </p:cNvCxnSpPr>
              <p:nvPr/>
            </p:nvCxnSpPr>
            <p:spPr>
              <a:xfrm>
                <a:off x="5078493" y="4237191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A2E4BAA9-C203-59B7-7E51-EF1EEAFC389D}"/>
                  </a:ext>
                </a:extLst>
              </p:cNvPr>
              <p:cNvCxnSpPr>
                <a:stCxn id="271" idx="6"/>
                <a:endCxn id="302" idx="2"/>
              </p:cNvCxnSpPr>
              <p:nvPr/>
            </p:nvCxnSpPr>
            <p:spPr>
              <a:xfrm>
                <a:off x="5078493" y="4237191"/>
                <a:ext cx="690537" cy="38529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9CA66EE7-0E8F-9B4D-EEEA-B09B3B83C4E7}"/>
                  </a:ext>
                </a:extLst>
              </p:cNvPr>
              <p:cNvCxnSpPr>
                <a:stCxn id="271" idx="6"/>
                <a:endCxn id="303" idx="2"/>
              </p:cNvCxnSpPr>
              <p:nvPr/>
            </p:nvCxnSpPr>
            <p:spPr>
              <a:xfrm>
                <a:off x="5078493" y="4237191"/>
                <a:ext cx="690537" cy="76784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AAFA777E-2184-2B16-D1E9-0AACBBD9A21C}"/>
                  </a:ext>
                </a:extLst>
              </p:cNvPr>
              <p:cNvCxnSpPr>
                <a:stCxn id="272" idx="6"/>
                <a:endCxn id="302" idx="2"/>
              </p:cNvCxnSpPr>
              <p:nvPr/>
            </p:nvCxnSpPr>
            <p:spPr>
              <a:xfrm>
                <a:off x="5078493" y="4619742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7A705436-B9E3-D198-48EA-F9EDD4C8EAA6}"/>
                  </a:ext>
                </a:extLst>
              </p:cNvPr>
              <p:cNvCxnSpPr>
                <a:stCxn id="271" idx="6"/>
                <a:endCxn id="300" idx="2"/>
              </p:cNvCxnSpPr>
              <p:nvPr/>
            </p:nvCxnSpPr>
            <p:spPr>
              <a:xfrm flipV="1">
                <a:off x="5078493" y="3858087"/>
                <a:ext cx="690537" cy="3791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90A4C9E5-28C1-7C89-FA91-15586E13CF87}"/>
                  </a:ext>
                </a:extLst>
              </p:cNvPr>
              <p:cNvCxnSpPr>
                <a:stCxn id="271" idx="6"/>
                <a:endCxn id="299" idx="2"/>
              </p:cNvCxnSpPr>
              <p:nvPr/>
            </p:nvCxnSpPr>
            <p:spPr>
              <a:xfrm flipV="1">
                <a:off x="5078493" y="3476243"/>
                <a:ext cx="690537" cy="7609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DAB38104-13B3-E6E0-6C00-7DE5459B023A}"/>
                  </a:ext>
                </a:extLst>
              </p:cNvPr>
              <p:cNvCxnSpPr>
                <a:stCxn id="272" idx="6"/>
                <a:endCxn id="299" idx="2"/>
              </p:cNvCxnSpPr>
              <p:nvPr/>
            </p:nvCxnSpPr>
            <p:spPr>
              <a:xfrm flipV="1">
                <a:off x="5078493" y="3476243"/>
                <a:ext cx="690537" cy="114349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041D8DFE-7D36-0EBF-3348-33DB7F0C8390}"/>
                  </a:ext>
                </a:extLst>
              </p:cNvPr>
              <p:cNvCxnSpPr>
                <a:stCxn id="272" idx="6"/>
                <a:endCxn id="300" idx="2"/>
              </p:cNvCxnSpPr>
              <p:nvPr/>
            </p:nvCxnSpPr>
            <p:spPr>
              <a:xfrm flipV="1">
                <a:off x="5078493" y="3858087"/>
                <a:ext cx="690537" cy="76165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027E972C-13AF-450D-F39B-5BF318A7DF8D}"/>
                  </a:ext>
                </a:extLst>
              </p:cNvPr>
              <p:cNvCxnSpPr>
                <a:stCxn id="272" idx="6"/>
                <a:endCxn id="301" idx="2"/>
              </p:cNvCxnSpPr>
              <p:nvPr/>
            </p:nvCxnSpPr>
            <p:spPr>
              <a:xfrm flipV="1">
                <a:off x="5078493" y="4239931"/>
                <a:ext cx="690537" cy="37981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F7767EC8-155D-BAF4-E5F1-FE89F9FA437A}"/>
                  </a:ext>
                </a:extLst>
              </p:cNvPr>
              <p:cNvCxnSpPr>
                <a:stCxn id="272" idx="6"/>
                <a:endCxn id="303" idx="2"/>
              </p:cNvCxnSpPr>
              <p:nvPr/>
            </p:nvCxnSpPr>
            <p:spPr>
              <a:xfrm>
                <a:off x="5078493" y="4619742"/>
                <a:ext cx="690537" cy="38529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A67C50A3-18A5-2EDB-BFE3-04109CC68782}"/>
                  </a:ext>
                </a:extLst>
              </p:cNvPr>
              <p:cNvCxnSpPr>
                <a:stCxn id="273" idx="6"/>
                <a:endCxn id="299" idx="2"/>
              </p:cNvCxnSpPr>
              <p:nvPr/>
            </p:nvCxnSpPr>
            <p:spPr>
              <a:xfrm flipV="1">
                <a:off x="5078493" y="3476243"/>
                <a:ext cx="690537" cy="15260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FAE30B8C-6B3D-9D3E-59FC-8AD4FB3D792E}"/>
                  </a:ext>
                </a:extLst>
              </p:cNvPr>
              <p:cNvCxnSpPr>
                <a:stCxn id="273" idx="6"/>
                <a:endCxn id="300" idx="2"/>
              </p:cNvCxnSpPr>
              <p:nvPr/>
            </p:nvCxnSpPr>
            <p:spPr>
              <a:xfrm flipV="1">
                <a:off x="5078493" y="3858087"/>
                <a:ext cx="690537" cy="114420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0C80B973-9FE0-F215-CBD7-4A0A515731B5}"/>
                  </a:ext>
                </a:extLst>
              </p:cNvPr>
              <p:cNvCxnSpPr>
                <a:stCxn id="273" idx="6"/>
                <a:endCxn id="301" idx="2"/>
              </p:cNvCxnSpPr>
              <p:nvPr/>
            </p:nvCxnSpPr>
            <p:spPr>
              <a:xfrm flipV="1">
                <a:off x="5078493" y="4239931"/>
                <a:ext cx="690537" cy="76236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E75B9B6B-79FB-F17C-B67F-8863B0CD0B87}"/>
                  </a:ext>
                </a:extLst>
              </p:cNvPr>
              <p:cNvCxnSpPr>
                <a:stCxn id="273" idx="6"/>
                <a:endCxn id="302" idx="2"/>
              </p:cNvCxnSpPr>
              <p:nvPr/>
            </p:nvCxnSpPr>
            <p:spPr>
              <a:xfrm flipV="1">
                <a:off x="5078493" y="4622482"/>
                <a:ext cx="690537" cy="37981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DD668F62-856B-C5EA-A0CB-9C13564A4BEF}"/>
                  </a:ext>
                </a:extLst>
              </p:cNvPr>
              <p:cNvCxnSpPr>
                <a:stCxn id="273" idx="6"/>
                <a:endCxn id="303" idx="2"/>
              </p:cNvCxnSpPr>
              <p:nvPr/>
            </p:nvCxnSpPr>
            <p:spPr>
              <a:xfrm>
                <a:off x="5078493" y="5002293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BCAC532F-E41F-CA23-0E0E-70EE2C3830BC}"/>
                </a:ext>
              </a:extLst>
            </p:cNvPr>
            <p:cNvGrpSpPr/>
            <p:nvPr/>
          </p:nvGrpSpPr>
          <p:grpSpPr>
            <a:xfrm>
              <a:off x="3538630" y="3274191"/>
              <a:ext cx="3050403" cy="1776228"/>
              <a:chOff x="2963325" y="3351154"/>
              <a:chExt cx="3050403" cy="1776228"/>
            </a:xfrm>
          </p:grpSpPr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7EC4DA0D-B875-0E87-F0C2-EAE823FBCEB2}"/>
                  </a:ext>
                </a:extLst>
              </p:cNvPr>
              <p:cNvSpPr/>
              <p:nvPr/>
            </p:nvSpPr>
            <p:spPr>
              <a:xfrm>
                <a:off x="2963325" y="33826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8B5DEFFE-B448-97B3-0CB9-7C0DDA2A2B4A}"/>
                  </a:ext>
                </a:extLst>
              </p:cNvPr>
              <p:cNvSpPr/>
              <p:nvPr/>
            </p:nvSpPr>
            <p:spPr>
              <a:xfrm>
                <a:off x="2963325" y="38788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561BF213-9186-749B-E022-2E76A6C01B6F}"/>
                  </a:ext>
                </a:extLst>
              </p:cNvPr>
              <p:cNvSpPr/>
              <p:nvPr/>
            </p:nvSpPr>
            <p:spPr>
              <a:xfrm>
                <a:off x="2963325" y="43750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9FD01556-0CF5-F4C3-8276-7F18CB4A654F}"/>
                  </a:ext>
                </a:extLst>
              </p:cNvPr>
              <p:cNvSpPr/>
              <p:nvPr/>
            </p:nvSpPr>
            <p:spPr>
              <a:xfrm>
                <a:off x="2963325" y="48712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537D8418-D12A-ECA7-5378-949F2BBF947C}"/>
                  </a:ext>
                </a:extLst>
              </p:cNvPr>
              <p:cNvSpPr/>
              <p:nvPr/>
            </p:nvSpPr>
            <p:spPr>
              <a:xfrm>
                <a:off x="3898560" y="335115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2A011DEC-1060-B261-ACD3-ABD63C0B21DF}"/>
                  </a:ext>
                </a:extLst>
              </p:cNvPr>
              <p:cNvSpPr/>
              <p:nvPr/>
            </p:nvSpPr>
            <p:spPr>
              <a:xfrm>
                <a:off x="3898560" y="373299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B840017E-04C7-B458-685C-CE6B0CAD3BC3}"/>
                  </a:ext>
                </a:extLst>
              </p:cNvPr>
              <p:cNvSpPr/>
              <p:nvPr/>
            </p:nvSpPr>
            <p:spPr>
              <a:xfrm>
                <a:off x="3898560" y="411484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EBEBBB13-9CCE-DD81-CAD6-395BB2FA6533}"/>
                  </a:ext>
                </a:extLst>
              </p:cNvPr>
              <p:cNvSpPr/>
              <p:nvPr/>
            </p:nvSpPr>
            <p:spPr>
              <a:xfrm>
                <a:off x="3898560" y="449739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2E8AB55E-F9C4-D6FF-9CE7-424482A641E6}"/>
                  </a:ext>
                </a:extLst>
              </p:cNvPr>
              <p:cNvSpPr/>
              <p:nvPr/>
            </p:nvSpPr>
            <p:spPr>
              <a:xfrm>
                <a:off x="3898560" y="487994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D51E2470-B096-9A77-585A-159AEDD32F0B}"/>
                  </a:ext>
                </a:extLst>
              </p:cNvPr>
              <p:cNvCxnSpPr>
                <a:stCxn id="330" idx="6"/>
                <a:endCxn id="334" idx="2"/>
              </p:cNvCxnSpPr>
              <p:nvPr/>
            </p:nvCxnSpPr>
            <p:spPr>
              <a:xfrm flipV="1">
                <a:off x="3208023" y="3473503"/>
                <a:ext cx="690537" cy="314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A1DC6710-6FB1-795B-D054-8D27A94BF595}"/>
                  </a:ext>
                </a:extLst>
              </p:cNvPr>
              <p:cNvCxnSpPr>
                <a:stCxn id="330" idx="6"/>
                <a:endCxn id="335" idx="2"/>
              </p:cNvCxnSpPr>
              <p:nvPr/>
            </p:nvCxnSpPr>
            <p:spPr>
              <a:xfrm>
                <a:off x="3208023" y="3504993"/>
                <a:ext cx="690537" cy="35035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7378510D-A147-D3E6-4682-E098E4C3CB1F}"/>
                  </a:ext>
                </a:extLst>
              </p:cNvPr>
              <p:cNvCxnSpPr>
                <a:stCxn id="330" idx="6"/>
                <a:endCxn id="336" idx="2"/>
              </p:cNvCxnSpPr>
              <p:nvPr/>
            </p:nvCxnSpPr>
            <p:spPr>
              <a:xfrm>
                <a:off x="3208023" y="3504993"/>
                <a:ext cx="690537" cy="73219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734E0819-2F7F-FBE1-4BE2-566918B63E15}"/>
                  </a:ext>
                </a:extLst>
              </p:cNvPr>
              <p:cNvCxnSpPr>
                <a:stCxn id="330" idx="6"/>
                <a:endCxn id="337" idx="2"/>
              </p:cNvCxnSpPr>
              <p:nvPr/>
            </p:nvCxnSpPr>
            <p:spPr>
              <a:xfrm>
                <a:off x="3208023" y="3504993"/>
                <a:ext cx="690537" cy="11147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52DF099C-9713-207B-727E-102368CDE99A}"/>
                  </a:ext>
                </a:extLst>
              </p:cNvPr>
              <p:cNvCxnSpPr>
                <a:stCxn id="330" idx="6"/>
                <a:endCxn id="338" idx="2"/>
              </p:cNvCxnSpPr>
              <p:nvPr/>
            </p:nvCxnSpPr>
            <p:spPr>
              <a:xfrm>
                <a:off x="3208023" y="3504993"/>
                <a:ext cx="690537" cy="14973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10BDEB5D-1D72-BED7-BB1A-396A2CBC30D1}"/>
                  </a:ext>
                </a:extLst>
              </p:cNvPr>
              <p:cNvCxnSpPr>
                <a:stCxn id="331" idx="6"/>
                <a:endCxn id="334" idx="3"/>
              </p:cNvCxnSpPr>
              <p:nvPr/>
            </p:nvCxnSpPr>
            <p:spPr>
              <a:xfrm flipV="1">
                <a:off x="3208023" y="3473503"/>
                <a:ext cx="690537" cy="5276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33549987-CD4A-7C12-F817-8F857AC7C2FC}"/>
                  </a:ext>
                </a:extLst>
              </p:cNvPr>
              <p:cNvCxnSpPr>
                <a:stCxn id="331" idx="6"/>
                <a:endCxn id="335" idx="2"/>
              </p:cNvCxnSpPr>
              <p:nvPr/>
            </p:nvCxnSpPr>
            <p:spPr>
              <a:xfrm flipV="1">
                <a:off x="3208023" y="3855347"/>
                <a:ext cx="690537" cy="1458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470B62F3-CDC0-9EF2-36BF-31D341C1AAC5}"/>
                  </a:ext>
                </a:extLst>
              </p:cNvPr>
              <p:cNvCxnSpPr>
                <a:stCxn id="331" idx="6"/>
                <a:endCxn id="336" idx="2"/>
              </p:cNvCxnSpPr>
              <p:nvPr/>
            </p:nvCxnSpPr>
            <p:spPr>
              <a:xfrm>
                <a:off x="3208023" y="4001193"/>
                <a:ext cx="690537" cy="23599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>
                <a:extLst>
                  <a:ext uri="{FF2B5EF4-FFF2-40B4-BE49-F238E27FC236}">
                    <a16:creationId xmlns:a16="http://schemas.microsoft.com/office/drawing/2014/main" id="{A1B97C02-764F-87A7-C570-2170B24021A2}"/>
                  </a:ext>
                </a:extLst>
              </p:cNvPr>
              <p:cNvCxnSpPr>
                <a:stCxn id="331" idx="6"/>
                <a:endCxn id="337" idx="2"/>
              </p:cNvCxnSpPr>
              <p:nvPr/>
            </p:nvCxnSpPr>
            <p:spPr>
              <a:xfrm>
                <a:off x="3208023" y="4001193"/>
                <a:ext cx="690537" cy="6185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>
                <a:extLst>
                  <a:ext uri="{FF2B5EF4-FFF2-40B4-BE49-F238E27FC236}">
                    <a16:creationId xmlns:a16="http://schemas.microsoft.com/office/drawing/2014/main" id="{29541FA7-C632-CD9B-F4BE-8C3BCC88B5A6}"/>
                  </a:ext>
                </a:extLst>
              </p:cNvPr>
              <p:cNvCxnSpPr>
                <a:stCxn id="331" idx="6"/>
                <a:endCxn id="338" idx="2"/>
              </p:cNvCxnSpPr>
              <p:nvPr/>
            </p:nvCxnSpPr>
            <p:spPr>
              <a:xfrm>
                <a:off x="3208023" y="4001193"/>
                <a:ext cx="690537" cy="10011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C26A1E1E-9E81-635A-F3C5-967B2A228EBE}"/>
                  </a:ext>
                </a:extLst>
              </p:cNvPr>
              <p:cNvCxnSpPr>
                <a:stCxn id="332" idx="6"/>
                <a:endCxn id="334" idx="2"/>
              </p:cNvCxnSpPr>
              <p:nvPr/>
            </p:nvCxnSpPr>
            <p:spPr>
              <a:xfrm flipV="1">
                <a:off x="3208023" y="3473503"/>
                <a:ext cx="690537" cy="10238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259E5314-9531-12B3-BFF3-FFFA05447121}"/>
                  </a:ext>
                </a:extLst>
              </p:cNvPr>
              <p:cNvCxnSpPr>
                <a:endCxn id="335" idx="2"/>
              </p:cNvCxnSpPr>
              <p:nvPr/>
            </p:nvCxnSpPr>
            <p:spPr>
              <a:xfrm flipV="1">
                <a:off x="3208023" y="3855347"/>
                <a:ext cx="690537" cy="6420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F3CFA9E6-42C1-0C00-8607-9CECA0707B94}"/>
                  </a:ext>
                </a:extLst>
              </p:cNvPr>
              <p:cNvCxnSpPr>
                <a:endCxn id="336" idx="2"/>
              </p:cNvCxnSpPr>
              <p:nvPr/>
            </p:nvCxnSpPr>
            <p:spPr>
              <a:xfrm flipV="1">
                <a:off x="3208023" y="4237191"/>
                <a:ext cx="690537" cy="28369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E008C83D-8DA0-A038-1940-E9103F4A64CA}"/>
                  </a:ext>
                </a:extLst>
              </p:cNvPr>
              <p:cNvCxnSpPr>
                <a:stCxn id="332" idx="6"/>
                <a:endCxn id="337" idx="2"/>
              </p:cNvCxnSpPr>
              <p:nvPr/>
            </p:nvCxnSpPr>
            <p:spPr>
              <a:xfrm>
                <a:off x="3208023" y="4497393"/>
                <a:ext cx="690537" cy="1223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F3C18320-F6AF-44F9-4705-E522118300E4}"/>
                  </a:ext>
                </a:extLst>
              </p:cNvPr>
              <p:cNvCxnSpPr>
                <a:stCxn id="332" idx="6"/>
                <a:endCxn id="338" idx="2"/>
              </p:cNvCxnSpPr>
              <p:nvPr/>
            </p:nvCxnSpPr>
            <p:spPr>
              <a:xfrm>
                <a:off x="3208023" y="4497393"/>
                <a:ext cx="690537" cy="5049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5F260187-B709-F89A-8F9F-8CE633587FD6}"/>
                  </a:ext>
                </a:extLst>
              </p:cNvPr>
              <p:cNvCxnSpPr>
                <a:stCxn id="333" idx="6"/>
                <a:endCxn id="334" idx="2"/>
              </p:cNvCxnSpPr>
              <p:nvPr/>
            </p:nvCxnSpPr>
            <p:spPr>
              <a:xfrm flipV="1">
                <a:off x="3208023" y="3473503"/>
                <a:ext cx="690537" cy="15200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287CB846-6E79-D2DB-BE8F-3EED22AF947E}"/>
                  </a:ext>
                </a:extLst>
              </p:cNvPr>
              <p:cNvCxnSpPr>
                <a:stCxn id="333" idx="6"/>
                <a:endCxn id="335" idx="2"/>
              </p:cNvCxnSpPr>
              <p:nvPr/>
            </p:nvCxnSpPr>
            <p:spPr>
              <a:xfrm flipV="1">
                <a:off x="3208023" y="3855347"/>
                <a:ext cx="690537" cy="11382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6314B438-78F5-26BD-EFB6-0441D521E687}"/>
                  </a:ext>
                </a:extLst>
              </p:cNvPr>
              <p:cNvCxnSpPr>
                <a:stCxn id="333" idx="6"/>
                <a:endCxn id="336" idx="2"/>
              </p:cNvCxnSpPr>
              <p:nvPr/>
            </p:nvCxnSpPr>
            <p:spPr>
              <a:xfrm flipV="1">
                <a:off x="3208023" y="4237191"/>
                <a:ext cx="690537" cy="75640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07965E7C-B9DF-6503-B487-5A5C824052ED}"/>
                  </a:ext>
                </a:extLst>
              </p:cNvPr>
              <p:cNvCxnSpPr>
                <a:stCxn id="333" idx="6"/>
                <a:endCxn id="337" idx="2"/>
              </p:cNvCxnSpPr>
              <p:nvPr/>
            </p:nvCxnSpPr>
            <p:spPr>
              <a:xfrm flipV="1">
                <a:off x="3208023" y="4619742"/>
                <a:ext cx="690537" cy="37385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27DD5C67-1549-2B25-C466-2890897804F7}"/>
                  </a:ext>
                </a:extLst>
              </p:cNvPr>
              <p:cNvCxnSpPr>
                <a:endCxn id="338" idx="2"/>
              </p:cNvCxnSpPr>
              <p:nvPr/>
            </p:nvCxnSpPr>
            <p:spPr>
              <a:xfrm>
                <a:off x="3208023" y="4980222"/>
                <a:ext cx="690537" cy="220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4177E6F9-12AB-4C76-A850-A79056873763}"/>
                  </a:ext>
                </a:extLst>
              </p:cNvPr>
              <p:cNvSpPr/>
              <p:nvPr/>
            </p:nvSpPr>
            <p:spPr>
              <a:xfrm>
                <a:off x="4833795" y="335115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873CE7C9-7E6A-329E-9E7D-4F36CF733084}"/>
                  </a:ext>
                </a:extLst>
              </p:cNvPr>
              <p:cNvSpPr/>
              <p:nvPr/>
            </p:nvSpPr>
            <p:spPr>
              <a:xfrm>
                <a:off x="4833795" y="373299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7380DD16-455D-D646-B79B-EA6B9872A34C}"/>
                  </a:ext>
                </a:extLst>
              </p:cNvPr>
              <p:cNvSpPr/>
              <p:nvPr/>
            </p:nvSpPr>
            <p:spPr>
              <a:xfrm>
                <a:off x="4833795" y="411484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52D5A2C2-F659-A217-AA32-95D1F19710C2}"/>
                  </a:ext>
                </a:extLst>
              </p:cNvPr>
              <p:cNvSpPr/>
              <p:nvPr/>
            </p:nvSpPr>
            <p:spPr>
              <a:xfrm>
                <a:off x="4833795" y="449739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3C720224-3BC5-AE74-E10B-2D80E2115DED}"/>
                  </a:ext>
                </a:extLst>
              </p:cNvPr>
              <p:cNvSpPr/>
              <p:nvPr/>
            </p:nvSpPr>
            <p:spPr>
              <a:xfrm>
                <a:off x="4833795" y="487994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C9D8BF63-39D2-6EE2-1CC9-858000A76B6E}"/>
                  </a:ext>
                </a:extLst>
              </p:cNvPr>
              <p:cNvCxnSpPr>
                <a:stCxn id="334" idx="6"/>
                <a:endCxn id="359" idx="2"/>
              </p:cNvCxnSpPr>
              <p:nvPr/>
            </p:nvCxnSpPr>
            <p:spPr>
              <a:xfrm>
                <a:off x="4143258" y="3473503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A33D477C-0E41-E95D-D7D2-78516979DA97}"/>
                  </a:ext>
                </a:extLst>
              </p:cNvPr>
              <p:cNvCxnSpPr>
                <a:stCxn id="334" idx="6"/>
                <a:endCxn id="360" idx="2"/>
              </p:cNvCxnSpPr>
              <p:nvPr/>
            </p:nvCxnSpPr>
            <p:spPr>
              <a:xfrm>
                <a:off x="4143258" y="3473503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6912E948-E816-54B2-5A7A-56F216E313A9}"/>
                  </a:ext>
                </a:extLst>
              </p:cNvPr>
              <p:cNvCxnSpPr>
                <a:stCxn id="334" idx="6"/>
                <a:endCxn id="361" idx="2"/>
              </p:cNvCxnSpPr>
              <p:nvPr/>
            </p:nvCxnSpPr>
            <p:spPr>
              <a:xfrm>
                <a:off x="4143258" y="3473503"/>
                <a:ext cx="690537" cy="763688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5DB3DED7-FC30-1823-F926-3AFB1A8E5B0A}"/>
                  </a:ext>
                </a:extLst>
              </p:cNvPr>
              <p:cNvCxnSpPr>
                <a:stCxn id="334" idx="6"/>
                <a:endCxn id="362" idx="2"/>
              </p:cNvCxnSpPr>
              <p:nvPr/>
            </p:nvCxnSpPr>
            <p:spPr>
              <a:xfrm>
                <a:off x="4143258" y="3473503"/>
                <a:ext cx="690537" cy="1146239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C41370DD-A059-248C-D2A8-F01628D33637}"/>
                  </a:ext>
                </a:extLst>
              </p:cNvPr>
              <p:cNvCxnSpPr>
                <a:stCxn id="334" idx="6"/>
                <a:endCxn id="363" idx="2"/>
              </p:cNvCxnSpPr>
              <p:nvPr/>
            </p:nvCxnSpPr>
            <p:spPr>
              <a:xfrm>
                <a:off x="4143258" y="3473503"/>
                <a:ext cx="690537" cy="152879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BABC3ED2-F32D-C452-277D-F080C7556BFC}"/>
                  </a:ext>
                </a:extLst>
              </p:cNvPr>
              <p:cNvCxnSpPr>
                <a:stCxn id="335" idx="6"/>
                <a:endCxn id="359" idx="2"/>
              </p:cNvCxnSpPr>
              <p:nvPr/>
            </p:nvCxnSpPr>
            <p:spPr>
              <a:xfrm flipV="1">
                <a:off x="4143258" y="3473503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:a16="http://schemas.microsoft.com/office/drawing/2014/main" id="{231D6871-5759-7087-28E3-5EE161EBCEA0}"/>
                  </a:ext>
                </a:extLst>
              </p:cNvPr>
              <p:cNvCxnSpPr>
                <a:stCxn id="336" idx="6"/>
                <a:endCxn id="360" idx="2"/>
              </p:cNvCxnSpPr>
              <p:nvPr/>
            </p:nvCxnSpPr>
            <p:spPr>
              <a:xfrm flipV="1">
                <a:off x="4143258" y="3855347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:a16="http://schemas.microsoft.com/office/drawing/2014/main" id="{16386A9A-8CE6-1AD7-39BD-FE7C950465B4}"/>
                  </a:ext>
                </a:extLst>
              </p:cNvPr>
              <p:cNvCxnSpPr>
                <a:stCxn id="335" idx="6"/>
                <a:endCxn id="360" idx="2"/>
              </p:cNvCxnSpPr>
              <p:nvPr/>
            </p:nvCxnSpPr>
            <p:spPr>
              <a:xfrm>
                <a:off x="4143258" y="3855347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B724E72C-3D05-1A72-53F3-843B273D98EC}"/>
                  </a:ext>
                </a:extLst>
              </p:cNvPr>
              <p:cNvCxnSpPr>
                <a:stCxn id="335" idx="6"/>
                <a:endCxn id="361" idx="2"/>
              </p:cNvCxnSpPr>
              <p:nvPr/>
            </p:nvCxnSpPr>
            <p:spPr>
              <a:xfrm>
                <a:off x="4143258" y="3855347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9BBF91F2-A156-4F4F-52B1-91A88C15E19C}"/>
                  </a:ext>
                </a:extLst>
              </p:cNvPr>
              <p:cNvCxnSpPr>
                <a:stCxn id="335" idx="6"/>
                <a:endCxn id="362" idx="2"/>
              </p:cNvCxnSpPr>
              <p:nvPr/>
            </p:nvCxnSpPr>
            <p:spPr>
              <a:xfrm>
                <a:off x="4143258" y="3855347"/>
                <a:ext cx="690537" cy="764395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BE38F4C6-CDDB-5DDB-2CA4-CE7524987835}"/>
                  </a:ext>
                </a:extLst>
              </p:cNvPr>
              <p:cNvCxnSpPr>
                <a:stCxn id="335" idx="6"/>
                <a:endCxn id="363" idx="2"/>
              </p:cNvCxnSpPr>
              <p:nvPr/>
            </p:nvCxnSpPr>
            <p:spPr>
              <a:xfrm>
                <a:off x="4143258" y="3855347"/>
                <a:ext cx="690537" cy="1146946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41D72DE5-EE1F-C447-8316-890D49C49530}"/>
                  </a:ext>
                </a:extLst>
              </p:cNvPr>
              <p:cNvCxnSpPr>
                <a:stCxn id="336" idx="6"/>
                <a:endCxn id="359" idx="2"/>
              </p:cNvCxnSpPr>
              <p:nvPr/>
            </p:nvCxnSpPr>
            <p:spPr>
              <a:xfrm flipV="1">
                <a:off x="4143258" y="3473503"/>
                <a:ext cx="690537" cy="763688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D357A4C0-4BEE-0FDB-755E-014BB69BAB6B}"/>
                  </a:ext>
                </a:extLst>
              </p:cNvPr>
              <p:cNvCxnSpPr>
                <a:stCxn id="336" idx="6"/>
                <a:endCxn id="361" idx="2"/>
              </p:cNvCxnSpPr>
              <p:nvPr/>
            </p:nvCxnSpPr>
            <p:spPr>
              <a:xfrm>
                <a:off x="4143258" y="4237191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FFC5574A-58F8-8A66-BBA4-68B8378AD32A}"/>
                  </a:ext>
                </a:extLst>
              </p:cNvPr>
              <p:cNvCxnSpPr>
                <a:stCxn id="336" idx="6"/>
                <a:endCxn id="362" idx="2"/>
              </p:cNvCxnSpPr>
              <p:nvPr/>
            </p:nvCxnSpPr>
            <p:spPr>
              <a:xfrm>
                <a:off x="4143258" y="4237191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8B0A910E-0171-3563-578D-548E90058961}"/>
                  </a:ext>
                </a:extLst>
              </p:cNvPr>
              <p:cNvCxnSpPr>
                <a:endCxn id="363" idx="2"/>
              </p:cNvCxnSpPr>
              <p:nvPr/>
            </p:nvCxnSpPr>
            <p:spPr>
              <a:xfrm>
                <a:off x="4154380" y="4229439"/>
                <a:ext cx="679415" cy="77285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1EB5D6B3-6E70-2B5D-8E9C-25F314A83C58}"/>
                  </a:ext>
                </a:extLst>
              </p:cNvPr>
              <p:cNvCxnSpPr>
                <a:stCxn id="337" idx="6"/>
                <a:endCxn id="359" idx="2"/>
              </p:cNvCxnSpPr>
              <p:nvPr/>
            </p:nvCxnSpPr>
            <p:spPr>
              <a:xfrm flipV="1">
                <a:off x="4143258" y="3473503"/>
                <a:ext cx="690537" cy="1146239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:a16="http://schemas.microsoft.com/office/drawing/2014/main" id="{7AA70125-9B68-4630-6A6F-FF9F93B053C1}"/>
                  </a:ext>
                </a:extLst>
              </p:cNvPr>
              <p:cNvCxnSpPr>
                <a:stCxn id="337" idx="6"/>
                <a:endCxn id="360" idx="2"/>
              </p:cNvCxnSpPr>
              <p:nvPr/>
            </p:nvCxnSpPr>
            <p:spPr>
              <a:xfrm flipV="1">
                <a:off x="4143258" y="3855347"/>
                <a:ext cx="690537" cy="764395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820346FC-1F08-6B41-4C3B-B47BA43EBA28}"/>
                  </a:ext>
                </a:extLst>
              </p:cNvPr>
              <p:cNvCxnSpPr>
                <a:stCxn id="337" idx="6"/>
                <a:endCxn id="361" idx="2"/>
              </p:cNvCxnSpPr>
              <p:nvPr/>
            </p:nvCxnSpPr>
            <p:spPr>
              <a:xfrm flipV="1">
                <a:off x="4143258" y="4237191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BB158F27-A1D3-AF37-5BD0-BDD2F4193F05}"/>
                  </a:ext>
                </a:extLst>
              </p:cNvPr>
              <p:cNvCxnSpPr>
                <a:endCxn id="362" idx="2"/>
              </p:cNvCxnSpPr>
              <p:nvPr/>
            </p:nvCxnSpPr>
            <p:spPr>
              <a:xfrm>
                <a:off x="4154380" y="4611282"/>
                <a:ext cx="679415" cy="846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8D3B371E-88FB-036E-0B2F-2CAAB92728E8}"/>
                  </a:ext>
                </a:extLst>
              </p:cNvPr>
              <p:cNvCxnSpPr>
                <a:stCxn id="337" idx="6"/>
                <a:endCxn id="363" idx="2"/>
              </p:cNvCxnSpPr>
              <p:nvPr/>
            </p:nvCxnSpPr>
            <p:spPr>
              <a:xfrm>
                <a:off x="4143258" y="4619742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34B155C3-220B-6E6E-03A3-F00F69A25D6A}"/>
                  </a:ext>
                </a:extLst>
              </p:cNvPr>
              <p:cNvCxnSpPr>
                <a:stCxn id="338" idx="6"/>
              </p:cNvCxnSpPr>
              <p:nvPr/>
            </p:nvCxnSpPr>
            <p:spPr>
              <a:xfrm flipV="1">
                <a:off x="4143258" y="3472796"/>
                <a:ext cx="690537" cy="1529497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49C084A9-F7EB-9E8D-BD47-3BF76C6DC01C}"/>
                  </a:ext>
                </a:extLst>
              </p:cNvPr>
              <p:cNvCxnSpPr>
                <a:stCxn id="338" idx="6"/>
                <a:endCxn id="360" idx="2"/>
              </p:cNvCxnSpPr>
              <p:nvPr/>
            </p:nvCxnSpPr>
            <p:spPr>
              <a:xfrm flipV="1">
                <a:off x="4143258" y="3855347"/>
                <a:ext cx="690537" cy="1146946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0A1EDCC6-CD8B-E10A-99DF-C1C851BB926B}"/>
                  </a:ext>
                </a:extLst>
              </p:cNvPr>
              <p:cNvCxnSpPr>
                <a:endCxn id="361" idx="2"/>
              </p:cNvCxnSpPr>
              <p:nvPr/>
            </p:nvCxnSpPr>
            <p:spPr>
              <a:xfrm flipV="1">
                <a:off x="4154380" y="4237191"/>
                <a:ext cx="679415" cy="76439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B96FC1E4-3DD8-746D-E053-BA56473C21F5}"/>
                  </a:ext>
                </a:extLst>
              </p:cNvPr>
              <p:cNvCxnSpPr>
                <a:endCxn id="362" idx="2"/>
              </p:cNvCxnSpPr>
              <p:nvPr/>
            </p:nvCxnSpPr>
            <p:spPr>
              <a:xfrm flipV="1">
                <a:off x="4148819" y="4619742"/>
                <a:ext cx="684976" cy="34750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F69DBBA5-8D30-EF5D-C82D-2657C6E6D050}"/>
                  </a:ext>
                </a:extLst>
              </p:cNvPr>
              <p:cNvCxnSpPr>
                <a:stCxn id="338" idx="6"/>
                <a:endCxn id="363" idx="2"/>
              </p:cNvCxnSpPr>
              <p:nvPr/>
            </p:nvCxnSpPr>
            <p:spPr>
              <a:xfrm>
                <a:off x="4143258" y="5002293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3C665809-D86C-D838-429F-D36A316519F5}"/>
                  </a:ext>
                </a:extLst>
              </p:cNvPr>
              <p:cNvSpPr/>
              <p:nvPr/>
            </p:nvSpPr>
            <p:spPr>
              <a:xfrm>
                <a:off x="5769030" y="335389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B5C1EFBA-B16E-1FD0-9C12-061ACF373461}"/>
                  </a:ext>
                </a:extLst>
              </p:cNvPr>
              <p:cNvSpPr/>
              <p:nvPr/>
            </p:nvSpPr>
            <p:spPr>
              <a:xfrm>
                <a:off x="5769030" y="373573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299FE499-4A64-2FEB-7934-8824520D7915}"/>
                  </a:ext>
                </a:extLst>
              </p:cNvPr>
              <p:cNvSpPr/>
              <p:nvPr/>
            </p:nvSpPr>
            <p:spPr>
              <a:xfrm>
                <a:off x="5769030" y="411758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8131A949-D6E2-E263-BDE6-8A79C97FFEE1}"/>
                  </a:ext>
                </a:extLst>
              </p:cNvPr>
              <p:cNvSpPr/>
              <p:nvPr/>
            </p:nvSpPr>
            <p:spPr>
              <a:xfrm>
                <a:off x="5769030" y="450013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BB6020F2-8FFE-1F36-14B4-D2E2BF0D53A8}"/>
                  </a:ext>
                </a:extLst>
              </p:cNvPr>
              <p:cNvSpPr/>
              <p:nvPr/>
            </p:nvSpPr>
            <p:spPr>
              <a:xfrm>
                <a:off x="5769030" y="488268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B0C362F7-BA3A-D023-907E-4C23B5A73DED}"/>
                  </a:ext>
                </a:extLst>
              </p:cNvPr>
              <p:cNvCxnSpPr>
                <a:stCxn id="359" idx="6"/>
                <a:endCxn id="389" idx="2"/>
              </p:cNvCxnSpPr>
              <p:nvPr/>
            </p:nvCxnSpPr>
            <p:spPr>
              <a:xfrm>
                <a:off x="5078493" y="3473503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22974243-5339-FEF2-788B-204231956EF4}"/>
                  </a:ext>
                </a:extLst>
              </p:cNvPr>
              <p:cNvCxnSpPr>
                <a:stCxn id="359" idx="6"/>
                <a:endCxn id="390" idx="2"/>
              </p:cNvCxnSpPr>
              <p:nvPr/>
            </p:nvCxnSpPr>
            <p:spPr>
              <a:xfrm>
                <a:off x="5078493" y="3473503"/>
                <a:ext cx="690537" cy="38458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68E2243B-498A-8F7F-4EC5-3A990A27F841}"/>
                  </a:ext>
                </a:extLst>
              </p:cNvPr>
              <p:cNvCxnSpPr>
                <a:stCxn id="359" idx="6"/>
                <a:endCxn id="391" idx="2"/>
              </p:cNvCxnSpPr>
              <p:nvPr/>
            </p:nvCxnSpPr>
            <p:spPr>
              <a:xfrm>
                <a:off x="5078493" y="3473503"/>
                <a:ext cx="690537" cy="76642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B1C21BBB-057E-2AF3-306E-4DE802D31C48}"/>
                  </a:ext>
                </a:extLst>
              </p:cNvPr>
              <p:cNvCxnSpPr>
                <a:stCxn id="359" idx="6"/>
                <a:endCxn id="392" idx="2"/>
              </p:cNvCxnSpPr>
              <p:nvPr/>
            </p:nvCxnSpPr>
            <p:spPr>
              <a:xfrm>
                <a:off x="5078493" y="3473503"/>
                <a:ext cx="690537" cy="114897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1DDD579C-89E6-AFD9-83D4-5149457B99EF}"/>
                  </a:ext>
                </a:extLst>
              </p:cNvPr>
              <p:cNvCxnSpPr>
                <a:stCxn id="359" idx="6"/>
                <a:endCxn id="393" idx="2"/>
              </p:cNvCxnSpPr>
              <p:nvPr/>
            </p:nvCxnSpPr>
            <p:spPr>
              <a:xfrm>
                <a:off x="5078493" y="3473503"/>
                <a:ext cx="690537" cy="153153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315D5D5D-7A5A-C3F3-B9F7-DD2349448FAE}"/>
                  </a:ext>
                </a:extLst>
              </p:cNvPr>
              <p:cNvCxnSpPr>
                <a:stCxn id="360" idx="6"/>
                <a:endCxn id="389" idx="2"/>
              </p:cNvCxnSpPr>
              <p:nvPr/>
            </p:nvCxnSpPr>
            <p:spPr>
              <a:xfrm flipV="1">
                <a:off x="5078493" y="3476243"/>
                <a:ext cx="690537" cy="3791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039C0566-69E1-8168-E920-89B7F76687F9}"/>
                  </a:ext>
                </a:extLst>
              </p:cNvPr>
              <p:cNvCxnSpPr>
                <a:stCxn id="360" idx="6"/>
                <a:endCxn id="390" idx="2"/>
              </p:cNvCxnSpPr>
              <p:nvPr/>
            </p:nvCxnSpPr>
            <p:spPr>
              <a:xfrm>
                <a:off x="5078493" y="3855347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DE5D9903-2A52-047F-CC7F-1E77E554DA4D}"/>
                  </a:ext>
                </a:extLst>
              </p:cNvPr>
              <p:cNvCxnSpPr>
                <a:stCxn id="360" idx="6"/>
                <a:endCxn id="391" idx="2"/>
              </p:cNvCxnSpPr>
              <p:nvPr/>
            </p:nvCxnSpPr>
            <p:spPr>
              <a:xfrm>
                <a:off x="5078493" y="3855347"/>
                <a:ext cx="690537" cy="38458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8250F238-0BAB-6524-BE73-3A9E5464B39C}"/>
                  </a:ext>
                </a:extLst>
              </p:cNvPr>
              <p:cNvCxnSpPr>
                <a:stCxn id="360" idx="6"/>
                <a:endCxn id="392" idx="2"/>
              </p:cNvCxnSpPr>
              <p:nvPr/>
            </p:nvCxnSpPr>
            <p:spPr>
              <a:xfrm>
                <a:off x="5078493" y="3855347"/>
                <a:ext cx="690537" cy="76713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4C813F6B-9B6C-C379-8345-617DF1FB1ED5}"/>
                  </a:ext>
                </a:extLst>
              </p:cNvPr>
              <p:cNvCxnSpPr>
                <a:stCxn id="360" idx="6"/>
                <a:endCxn id="393" idx="2"/>
              </p:cNvCxnSpPr>
              <p:nvPr/>
            </p:nvCxnSpPr>
            <p:spPr>
              <a:xfrm>
                <a:off x="5078493" y="3855347"/>
                <a:ext cx="690537" cy="114968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A5FBFEFA-CA1D-A706-23C4-945ED01B6DD2}"/>
                  </a:ext>
                </a:extLst>
              </p:cNvPr>
              <p:cNvCxnSpPr>
                <a:stCxn id="361" idx="6"/>
                <a:endCxn id="391" idx="2"/>
              </p:cNvCxnSpPr>
              <p:nvPr/>
            </p:nvCxnSpPr>
            <p:spPr>
              <a:xfrm>
                <a:off x="5078493" y="4237191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1AFE725C-C975-C7A0-CCC8-5A0EE4DD3106}"/>
                  </a:ext>
                </a:extLst>
              </p:cNvPr>
              <p:cNvCxnSpPr>
                <a:stCxn id="361" idx="6"/>
                <a:endCxn id="392" idx="2"/>
              </p:cNvCxnSpPr>
              <p:nvPr/>
            </p:nvCxnSpPr>
            <p:spPr>
              <a:xfrm>
                <a:off x="5078493" y="4237191"/>
                <a:ext cx="690537" cy="38529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33EFE913-768D-767C-5D1F-1C2D653DF397}"/>
                  </a:ext>
                </a:extLst>
              </p:cNvPr>
              <p:cNvCxnSpPr>
                <a:stCxn id="361" idx="6"/>
                <a:endCxn id="393" idx="2"/>
              </p:cNvCxnSpPr>
              <p:nvPr/>
            </p:nvCxnSpPr>
            <p:spPr>
              <a:xfrm>
                <a:off x="5078493" y="4237191"/>
                <a:ext cx="690537" cy="76784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C2D09DE2-84B4-977F-FD26-3504431D816F}"/>
                  </a:ext>
                </a:extLst>
              </p:cNvPr>
              <p:cNvCxnSpPr>
                <a:stCxn id="362" idx="6"/>
                <a:endCxn id="392" idx="2"/>
              </p:cNvCxnSpPr>
              <p:nvPr/>
            </p:nvCxnSpPr>
            <p:spPr>
              <a:xfrm>
                <a:off x="5078493" y="4619742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CD42B35B-C647-3E16-38C1-D1FBE8633DDC}"/>
                  </a:ext>
                </a:extLst>
              </p:cNvPr>
              <p:cNvCxnSpPr>
                <a:stCxn id="361" idx="6"/>
                <a:endCxn id="390" idx="2"/>
              </p:cNvCxnSpPr>
              <p:nvPr/>
            </p:nvCxnSpPr>
            <p:spPr>
              <a:xfrm flipV="1">
                <a:off x="5078493" y="3858087"/>
                <a:ext cx="690537" cy="3791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E1C14231-B575-47AA-44AC-7746C20BE577}"/>
                  </a:ext>
                </a:extLst>
              </p:cNvPr>
              <p:cNvCxnSpPr>
                <a:stCxn id="361" idx="6"/>
                <a:endCxn id="389" idx="2"/>
              </p:cNvCxnSpPr>
              <p:nvPr/>
            </p:nvCxnSpPr>
            <p:spPr>
              <a:xfrm flipV="1">
                <a:off x="5078493" y="3476243"/>
                <a:ext cx="690537" cy="7609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AD74D3F5-D0F0-82D6-E9D8-C0AFEE44266E}"/>
                  </a:ext>
                </a:extLst>
              </p:cNvPr>
              <p:cNvCxnSpPr>
                <a:stCxn id="362" idx="6"/>
                <a:endCxn id="389" idx="2"/>
              </p:cNvCxnSpPr>
              <p:nvPr/>
            </p:nvCxnSpPr>
            <p:spPr>
              <a:xfrm flipV="1">
                <a:off x="5078493" y="3476243"/>
                <a:ext cx="690537" cy="114349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48FA6CEC-737A-81E3-B25A-91E3582F8B2B}"/>
                  </a:ext>
                </a:extLst>
              </p:cNvPr>
              <p:cNvCxnSpPr>
                <a:stCxn id="362" idx="6"/>
                <a:endCxn id="390" idx="2"/>
              </p:cNvCxnSpPr>
              <p:nvPr/>
            </p:nvCxnSpPr>
            <p:spPr>
              <a:xfrm flipV="1">
                <a:off x="5078493" y="3858087"/>
                <a:ext cx="690537" cy="76165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BCA56CD2-10EF-D8C7-B60A-03E0611ACE5D}"/>
                  </a:ext>
                </a:extLst>
              </p:cNvPr>
              <p:cNvCxnSpPr>
                <a:stCxn id="362" idx="6"/>
                <a:endCxn id="391" idx="2"/>
              </p:cNvCxnSpPr>
              <p:nvPr/>
            </p:nvCxnSpPr>
            <p:spPr>
              <a:xfrm flipV="1">
                <a:off x="5078493" y="4239931"/>
                <a:ext cx="690537" cy="37981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A04D977B-EA74-9DE4-6825-9D937AC4FAD3}"/>
                  </a:ext>
                </a:extLst>
              </p:cNvPr>
              <p:cNvCxnSpPr>
                <a:stCxn id="362" idx="6"/>
                <a:endCxn id="393" idx="2"/>
              </p:cNvCxnSpPr>
              <p:nvPr/>
            </p:nvCxnSpPr>
            <p:spPr>
              <a:xfrm>
                <a:off x="5078493" y="4619742"/>
                <a:ext cx="690537" cy="38529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39FB12B9-F4DA-0903-7A45-8EF32CE5DD85}"/>
                  </a:ext>
                </a:extLst>
              </p:cNvPr>
              <p:cNvCxnSpPr>
                <a:stCxn id="363" idx="6"/>
                <a:endCxn id="389" idx="2"/>
              </p:cNvCxnSpPr>
              <p:nvPr/>
            </p:nvCxnSpPr>
            <p:spPr>
              <a:xfrm flipV="1">
                <a:off x="5078493" y="3476243"/>
                <a:ext cx="690537" cy="15260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4BFEABA4-2407-E994-7F4A-7F746E32DC02}"/>
                  </a:ext>
                </a:extLst>
              </p:cNvPr>
              <p:cNvCxnSpPr>
                <a:stCxn id="363" idx="6"/>
                <a:endCxn id="390" idx="2"/>
              </p:cNvCxnSpPr>
              <p:nvPr/>
            </p:nvCxnSpPr>
            <p:spPr>
              <a:xfrm flipV="1">
                <a:off x="5078493" y="3858087"/>
                <a:ext cx="690537" cy="114420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D0BE22AF-3B9B-F726-A88A-8C2C5DAF7E74}"/>
                  </a:ext>
                </a:extLst>
              </p:cNvPr>
              <p:cNvCxnSpPr>
                <a:stCxn id="363" idx="6"/>
                <a:endCxn id="391" idx="2"/>
              </p:cNvCxnSpPr>
              <p:nvPr/>
            </p:nvCxnSpPr>
            <p:spPr>
              <a:xfrm flipV="1">
                <a:off x="5078493" y="4239931"/>
                <a:ext cx="690537" cy="76236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E9E16523-25E8-7D72-ACAF-2C68A7B4D57E}"/>
                  </a:ext>
                </a:extLst>
              </p:cNvPr>
              <p:cNvCxnSpPr>
                <a:stCxn id="363" idx="6"/>
                <a:endCxn id="392" idx="2"/>
              </p:cNvCxnSpPr>
              <p:nvPr/>
            </p:nvCxnSpPr>
            <p:spPr>
              <a:xfrm flipV="1">
                <a:off x="5078493" y="4622482"/>
                <a:ext cx="690537" cy="37981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8E5A92D8-DDFB-922F-362D-88FF3F0B2F22}"/>
                  </a:ext>
                </a:extLst>
              </p:cNvPr>
              <p:cNvCxnSpPr>
                <a:stCxn id="363" idx="6"/>
                <a:endCxn id="393" idx="2"/>
              </p:cNvCxnSpPr>
              <p:nvPr/>
            </p:nvCxnSpPr>
            <p:spPr>
              <a:xfrm>
                <a:off x="5078493" y="5002293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9" name="Picture 4" descr="A diagram of a molecule&#10;&#10;Description automatically generated">
              <a:extLst>
                <a:ext uri="{FF2B5EF4-FFF2-40B4-BE49-F238E27FC236}">
                  <a16:creationId xmlns:a16="http://schemas.microsoft.com/office/drawing/2014/main" id="{350A6D60-2219-93EA-99FE-596E5C1A4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290" y="2757527"/>
              <a:ext cx="2398569" cy="2398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60CDBD7B-AD72-1EDF-472E-CF2F3A38AAEE}"/>
                </a:ext>
              </a:extLst>
            </p:cNvPr>
            <p:cNvSpPr/>
            <p:nvPr/>
          </p:nvSpPr>
          <p:spPr>
            <a:xfrm>
              <a:off x="2118075" y="3711129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74661324-0795-09FB-F62B-E2C150F398C8}"/>
                </a:ext>
              </a:extLst>
            </p:cNvPr>
            <p:cNvSpPr/>
            <p:nvPr/>
          </p:nvSpPr>
          <p:spPr>
            <a:xfrm>
              <a:off x="2408726" y="3723564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4FBE5B20-DA53-BE88-90F2-81ED37062FF4}"/>
                </a:ext>
              </a:extLst>
            </p:cNvPr>
            <p:cNvSpPr/>
            <p:nvPr/>
          </p:nvSpPr>
          <p:spPr>
            <a:xfrm>
              <a:off x="2545886" y="3950612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4A35CC37-6F8E-9501-2085-8CDE128C28F6}"/>
                </a:ext>
              </a:extLst>
            </p:cNvPr>
            <p:cNvSpPr/>
            <p:nvPr/>
          </p:nvSpPr>
          <p:spPr>
            <a:xfrm>
              <a:off x="2810256" y="3972381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0217AF39-A850-ECED-B482-151B79162562}"/>
                </a:ext>
              </a:extLst>
            </p:cNvPr>
            <p:cNvSpPr/>
            <p:nvPr/>
          </p:nvSpPr>
          <p:spPr>
            <a:xfrm>
              <a:off x="2971987" y="3910169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FA44AE3C-2E31-41DC-85F2-40379EFCAF15}"/>
                </a:ext>
              </a:extLst>
            </p:cNvPr>
            <p:cNvSpPr/>
            <p:nvPr/>
          </p:nvSpPr>
          <p:spPr>
            <a:xfrm>
              <a:off x="2891116" y="3801306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C90CED5F-33C2-F843-1BDB-075E82B4773D}"/>
                </a:ext>
              </a:extLst>
            </p:cNvPr>
            <p:cNvSpPr/>
            <p:nvPr/>
          </p:nvSpPr>
          <p:spPr>
            <a:xfrm>
              <a:off x="2757681" y="3613600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B5D82964-1BB9-90FD-B391-EECEEBB1584D}"/>
                </a:ext>
              </a:extLst>
            </p:cNvPr>
            <p:cNvSpPr/>
            <p:nvPr/>
          </p:nvSpPr>
          <p:spPr>
            <a:xfrm>
              <a:off x="2544467" y="3516566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D5289A79-3056-22C9-7117-30BEE741F6B2}"/>
                </a:ext>
              </a:extLst>
            </p:cNvPr>
            <p:cNvSpPr/>
            <p:nvPr/>
          </p:nvSpPr>
          <p:spPr>
            <a:xfrm>
              <a:off x="2583184" y="2914888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42884CB6-EE55-A2E0-E8C3-E0912275F363}"/>
                </a:ext>
              </a:extLst>
            </p:cNvPr>
            <p:cNvSpPr/>
            <p:nvPr/>
          </p:nvSpPr>
          <p:spPr>
            <a:xfrm>
              <a:off x="2511643" y="3076619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A3663A42-9153-5632-549C-F464631B7962}"/>
                </a:ext>
              </a:extLst>
            </p:cNvPr>
            <p:cNvSpPr/>
            <p:nvPr/>
          </p:nvSpPr>
          <p:spPr>
            <a:xfrm>
              <a:off x="2430768" y="3275674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CCAFDC2D-917E-244B-04BC-0021FC0014E6}"/>
                </a:ext>
              </a:extLst>
            </p:cNvPr>
            <p:cNvSpPr/>
            <p:nvPr/>
          </p:nvSpPr>
          <p:spPr>
            <a:xfrm>
              <a:off x="2088843" y="3147772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DA8C068A-C5C9-F9AA-D9BF-B7D2ABF2A9D5}"/>
                </a:ext>
              </a:extLst>
            </p:cNvPr>
            <p:cNvSpPr/>
            <p:nvPr/>
          </p:nvSpPr>
          <p:spPr>
            <a:xfrm>
              <a:off x="2147585" y="3300172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7BDCC584-2B3D-78C7-A7C3-75A6FCFFDC85}"/>
                </a:ext>
              </a:extLst>
            </p:cNvPr>
            <p:cNvSpPr/>
            <p:nvPr/>
          </p:nvSpPr>
          <p:spPr>
            <a:xfrm>
              <a:off x="1987418" y="3501325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B9BFCFB2-2160-B96C-6210-EE9F9DC8A798}"/>
                </a:ext>
              </a:extLst>
            </p:cNvPr>
            <p:cNvSpPr/>
            <p:nvPr/>
          </p:nvSpPr>
          <p:spPr>
            <a:xfrm>
              <a:off x="1731036" y="3550373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79C911DF-3363-CA6C-515A-1B9CFFB8A7AF}"/>
                </a:ext>
              </a:extLst>
            </p:cNvPr>
            <p:cNvSpPr/>
            <p:nvPr/>
          </p:nvSpPr>
          <p:spPr>
            <a:xfrm>
              <a:off x="1123446" y="3517832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B571C2E0-FAF5-1338-677C-EB24DFDE6798}"/>
                </a:ext>
              </a:extLst>
            </p:cNvPr>
            <p:cNvSpPr/>
            <p:nvPr/>
          </p:nvSpPr>
          <p:spPr>
            <a:xfrm>
              <a:off x="1317342" y="3591511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5369CB74-298E-8470-C104-D8C011C616AF}"/>
                </a:ext>
              </a:extLst>
            </p:cNvPr>
            <p:cNvSpPr/>
            <p:nvPr/>
          </p:nvSpPr>
          <p:spPr>
            <a:xfrm>
              <a:off x="1549929" y="3682653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9F4C2F4D-07C7-E351-EBD3-D8D100672DCC}"/>
                </a:ext>
              </a:extLst>
            </p:cNvPr>
            <p:cNvSpPr/>
            <p:nvPr/>
          </p:nvSpPr>
          <p:spPr>
            <a:xfrm>
              <a:off x="1702329" y="3880095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B3FFD2A9-4CFE-B7F7-C5B0-B6E2C3DFD7DD}"/>
                </a:ext>
              </a:extLst>
            </p:cNvPr>
            <p:cNvSpPr/>
            <p:nvPr/>
          </p:nvSpPr>
          <p:spPr>
            <a:xfrm>
              <a:off x="1956921" y="3920649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5D2E0DB6-1C7B-62C3-3BF8-B8D545B6D012}"/>
                </a:ext>
              </a:extLst>
            </p:cNvPr>
            <p:cNvSpPr/>
            <p:nvPr/>
          </p:nvSpPr>
          <p:spPr>
            <a:xfrm>
              <a:off x="1662661" y="4088289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9D5F8219-A2F5-8E20-11AA-28AF3E3C2C9E}"/>
                </a:ext>
              </a:extLst>
            </p:cNvPr>
            <p:cNvSpPr/>
            <p:nvPr/>
          </p:nvSpPr>
          <p:spPr>
            <a:xfrm>
              <a:off x="1780396" y="4290544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EE75E9D5-21A4-DAA5-DDCD-E6D48438B2EC}"/>
                </a:ext>
              </a:extLst>
            </p:cNvPr>
            <p:cNvSpPr/>
            <p:nvPr/>
          </p:nvSpPr>
          <p:spPr>
            <a:xfrm>
              <a:off x="2104857" y="4175205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5E584A59-DC8E-37B2-05EE-B5AA5DB05597}"/>
                </a:ext>
              </a:extLst>
            </p:cNvPr>
            <p:cNvSpPr/>
            <p:nvPr/>
          </p:nvSpPr>
          <p:spPr>
            <a:xfrm>
              <a:off x="2389262" y="4152316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A1FDA189-E320-EA27-6B0A-0B29F9875A39}"/>
                </a:ext>
              </a:extLst>
            </p:cNvPr>
            <p:cNvSpPr/>
            <p:nvPr/>
          </p:nvSpPr>
          <p:spPr>
            <a:xfrm>
              <a:off x="2861619" y="4174248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26D54D55-0C1D-F1ED-ED0A-3DA461362792}"/>
                </a:ext>
              </a:extLst>
            </p:cNvPr>
            <p:cNvSpPr/>
            <p:nvPr/>
          </p:nvSpPr>
          <p:spPr>
            <a:xfrm>
              <a:off x="2748042" y="4315232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EE1F6F36-9DCF-F33D-A15D-24E3E162F324}"/>
                </a:ext>
              </a:extLst>
            </p:cNvPr>
            <p:cNvSpPr/>
            <p:nvPr/>
          </p:nvSpPr>
          <p:spPr>
            <a:xfrm>
              <a:off x="2523734" y="4343406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FFE9D9E0-2765-81A6-6B16-78624853A51D}"/>
                </a:ext>
              </a:extLst>
            </p:cNvPr>
            <p:cNvSpPr/>
            <p:nvPr/>
          </p:nvSpPr>
          <p:spPr>
            <a:xfrm>
              <a:off x="2369470" y="4506455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67354848-77E2-093A-93F7-E906DFFA7BA5}"/>
                </a:ext>
              </a:extLst>
            </p:cNvPr>
            <p:cNvSpPr/>
            <p:nvPr/>
          </p:nvSpPr>
          <p:spPr>
            <a:xfrm>
              <a:off x="1971818" y="4408013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EF1AB8FC-27E2-9525-AACA-60805EF18184}"/>
                </a:ext>
              </a:extLst>
            </p:cNvPr>
            <p:cNvSpPr/>
            <p:nvPr/>
          </p:nvSpPr>
          <p:spPr>
            <a:xfrm>
              <a:off x="2170574" y="4514396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AA364061-9EA9-7DF5-22F2-AA1715208BEF}"/>
                </a:ext>
              </a:extLst>
            </p:cNvPr>
            <p:cNvSpPr/>
            <p:nvPr/>
          </p:nvSpPr>
          <p:spPr>
            <a:xfrm>
              <a:off x="1868032" y="4600160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EADDEE69-DB76-E528-FE40-CA351DA7E0C0}"/>
                </a:ext>
              </a:extLst>
            </p:cNvPr>
            <p:cNvSpPr/>
            <p:nvPr/>
          </p:nvSpPr>
          <p:spPr>
            <a:xfrm>
              <a:off x="1805969" y="4763688"/>
              <a:ext cx="228005" cy="228005"/>
            </a:xfrm>
            <a:prstGeom prst="ellipse">
              <a:avLst/>
            </a:prstGeom>
            <a:solidFill>
              <a:srgbClr val="C6D970">
                <a:alpha val="4902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2" name="TextBox 451">
              <a:extLst>
                <a:ext uri="{FF2B5EF4-FFF2-40B4-BE49-F238E27FC236}">
                  <a16:creationId xmlns:a16="http://schemas.microsoft.com/office/drawing/2014/main" id="{85AFEFAF-BCF8-1E34-5171-E14B2CF1C2D4}"/>
                </a:ext>
              </a:extLst>
            </p:cNvPr>
            <p:cNvSpPr txBox="1"/>
            <p:nvPr/>
          </p:nvSpPr>
          <p:spPr>
            <a:xfrm>
              <a:off x="1873715" y="5081548"/>
              <a:ext cx="17455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Source Sans Pro"/>
                  <a:ea typeface="Source Sans Pro"/>
                  <a:cs typeface="Calibri"/>
                </a:rPr>
                <a:t>Layer Length</a:t>
              </a:r>
              <a:endParaRPr lang="en-GB" dirty="0">
                <a:latin typeface="Source Sans Pro"/>
                <a:ea typeface="Source Sans Pro"/>
              </a:endParaRPr>
            </a:p>
          </p:txBody>
        </p: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839B3007-0EEB-97BB-E20B-73605C62EB40}"/>
                </a:ext>
              </a:extLst>
            </p:cNvPr>
            <p:cNvCxnSpPr>
              <a:cxnSpLocks/>
              <a:stCxn id="107" idx="6"/>
              <a:endCxn id="123" idx="2"/>
            </p:cNvCxnSpPr>
            <p:nvPr/>
          </p:nvCxnSpPr>
          <p:spPr>
            <a:xfrm>
              <a:off x="7664230" y="3340841"/>
              <a:ext cx="800593" cy="38363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41B4548B-62E7-90DA-5C7E-E509A42EAFC7}"/>
                </a:ext>
              </a:extLst>
            </p:cNvPr>
            <p:cNvCxnSpPr>
              <a:cxnSpLocks/>
              <a:stCxn id="107" idx="6"/>
              <a:endCxn id="124" idx="2"/>
            </p:cNvCxnSpPr>
            <p:nvPr/>
          </p:nvCxnSpPr>
          <p:spPr>
            <a:xfrm>
              <a:off x="7664230" y="3340841"/>
              <a:ext cx="800593" cy="76547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8EC64354-D1C7-F905-5CB3-8202AC48C242}"/>
                </a:ext>
              </a:extLst>
            </p:cNvPr>
            <p:cNvCxnSpPr>
              <a:cxnSpLocks/>
              <a:stCxn id="107" idx="6"/>
              <a:endCxn id="125" idx="2"/>
            </p:cNvCxnSpPr>
            <p:nvPr/>
          </p:nvCxnSpPr>
          <p:spPr>
            <a:xfrm>
              <a:off x="7664230" y="3340841"/>
              <a:ext cx="800593" cy="114802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5472C1F1-1874-BC9F-F12E-9D6EFB2379C3}"/>
                </a:ext>
              </a:extLst>
            </p:cNvPr>
            <p:cNvCxnSpPr>
              <a:cxnSpLocks/>
              <a:stCxn id="107" idx="6"/>
              <a:endCxn id="126" idx="2"/>
            </p:cNvCxnSpPr>
            <p:nvPr/>
          </p:nvCxnSpPr>
          <p:spPr>
            <a:xfrm>
              <a:off x="7664230" y="3340841"/>
              <a:ext cx="800593" cy="153058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3E824E1C-AC22-5391-EFCF-82420266E2F2}"/>
                </a:ext>
              </a:extLst>
            </p:cNvPr>
            <p:cNvCxnSpPr>
              <a:cxnSpLocks/>
              <a:stCxn id="108" idx="6"/>
              <a:endCxn id="122" idx="2"/>
            </p:cNvCxnSpPr>
            <p:nvPr/>
          </p:nvCxnSpPr>
          <p:spPr>
            <a:xfrm flipV="1">
              <a:off x="7664230" y="3342631"/>
              <a:ext cx="800593" cy="38005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864284BD-F69E-0654-40DE-3AC45FA07DBC}"/>
                </a:ext>
              </a:extLst>
            </p:cNvPr>
            <p:cNvCxnSpPr>
              <a:cxnSpLocks/>
              <a:stCxn id="108" idx="6"/>
              <a:endCxn id="124" idx="2"/>
            </p:cNvCxnSpPr>
            <p:nvPr/>
          </p:nvCxnSpPr>
          <p:spPr>
            <a:xfrm>
              <a:off x="7664230" y="3722685"/>
              <a:ext cx="800593" cy="38363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>
              <a:extLst>
                <a:ext uri="{FF2B5EF4-FFF2-40B4-BE49-F238E27FC236}">
                  <a16:creationId xmlns:a16="http://schemas.microsoft.com/office/drawing/2014/main" id="{FFEEB627-E0A8-1904-4065-AD3759B4BF2B}"/>
                </a:ext>
              </a:extLst>
            </p:cNvPr>
            <p:cNvCxnSpPr>
              <a:cxnSpLocks/>
              <a:stCxn id="108" idx="6"/>
              <a:endCxn id="125" idx="2"/>
            </p:cNvCxnSpPr>
            <p:nvPr/>
          </p:nvCxnSpPr>
          <p:spPr>
            <a:xfrm>
              <a:off x="7664230" y="3722685"/>
              <a:ext cx="800593" cy="76618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2AD240C2-D9E3-7261-F9F3-3D759A71CA93}"/>
                </a:ext>
              </a:extLst>
            </p:cNvPr>
            <p:cNvCxnSpPr>
              <a:cxnSpLocks/>
              <a:stCxn id="109" idx="6"/>
              <a:endCxn id="122" idx="2"/>
            </p:cNvCxnSpPr>
            <p:nvPr/>
          </p:nvCxnSpPr>
          <p:spPr>
            <a:xfrm flipV="1">
              <a:off x="7664230" y="3342631"/>
              <a:ext cx="800593" cy="76189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0FED6C06-7FDD-20EC-AD53-0C4E32B1BAB0}"/>
                </a:ext>
              </a:extLst>
            </p:cNvPr>
            <p:cNvCxnSpPr>
              <a:cxnSpLocks/>
              <a:stCxn id="109" idx="6"/>
              <a:endCxn id="123" idx="2"/>
            </p:cNvCxnSpPr>
            <p:nvPr/>
          </p:nvCxnSpPr>
          <p:spPr>
            <a:xfrm flipV="1">
              <a:off x="7664230" y="3724475"/>
              <a:ext cx="800593" cy="38005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Connector 461">
              <a:extLst>
                <a:ext uri="{FF2B5EF4-FFF2-40B4-BE49-F238E27FC236}">
                  <a16:creationId xmlns:a16="http://schemas.microsoft.com/office/drawing/2014/main" id="{118E595B-B3BF-978E-131A-226B8C6B3907}"/>
                </a:ext>
              </a:extLst>
            </p:cNvPr>
            <p:cNvCxnSpPr>
              <a:cxnSpLocks/>
              <a:stCxn id="109" idx="6"/>
              <a:endCxn id="125" idx="1"/>
            </p:cNvCxnSpPr>
            <p:nvPr/>
          </p:nvCxnSpPr>
          <p:spPr>
            <a:xfrm>
              <a:off x="7664230" y="4104529"/>
              <a:ext cx="836428" cy="29782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B3BE35D9-E8CA-494D-6425-D5ADCF35B5D4}"/>
                </a:ext>
              </a:extLst>
            </p:cNvPr>
            <p:cNvCxnSpPr>
              <a:cxnSpLocks/>
              <a:stCxn id="109" idx="6"/>
              <a:endCxn id="126" idx="2"/>
            </p:cNvCxnSpPr>
            <p:nvPr/>
          </p:nvCxnSpPr>
          <p:spPr>
            <a:xfrm>
              <a:off x="7664230" y="4104529"/>
              <a:ext cx="800593" cy="76689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8CB40EDF-06EE-2D5E-D0D0-993C3E677143}"/>
                </a:ext>
              </a:extLst>
            </p:cNvPr>
            <p:cNvCxnSpPr>
              <a:cxnSpLocks/>
              <a:stCxn id="110" idx="6"/>
              <a:endCxn id="122" idx="2"/>
            </p:cNvCxnSpPr>
            <p:nvPr/>
          </p:nvCxnSpPr>
          <p:spPr>
            <a:xfrm flipV="1">
              <a:off x="7664230" y="3342631"/>
              <a:ext cx="800593" cy="114444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Connector 464">
              <a:extLst>
                <a:ext uri="{FF2B5EF4-FFF2-40B4-BE49-F238E27FC236}">
                  <a16:creationId xmlns:a16="http://schemas.microsoft.com/office/drawing/2014/main" id="{D624D510-8496-D00D-8723-91D0FD55A68A}"/>
                </a:ext>
              </a:extLst>
            </p:cNvPr>
            <p:cNvCxnSpPr>
              <a:cxnSpLocks/>
              <a:stCxn id="110" idx="6"/>
              <a:endCxn id="123" idx="2"/>
            </p:cNvCxnSpPr>
            <p:nvPr/>
          </p:nvCxnSpPr>
          <p:spPr>
            <a:xfrm flipV="1">
              <a:off x="7664230" y="3724475"/>
              <a:ext cx="800593" cy="76260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2AC65CFE-7BC9-6CF2-793F-A7B493BD8A11}"/>
                </a:ext>
              </a:extLst>
            </p:cNvPr>
            <p:cNvCxnSpPr>
              <a:cxnSpLocks/>
              <a:stCxn id="110" idx="6"/>
              <a:endCxn id="124" idx="2"/>
            </p:cNvCxnSpPr>
            <p:nvPr/>
          </p:nvCxnSpPr>
          <p:spPr>
            <a:xfrm flipV="1">
              <a:off x="7664230" y="4106319"/>
              <a:ext cx="800593" cy="38076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>
              <a:extLst>
                <a:ext uri="{FF2B5EF4-FFF2-40B4-BE49-F238E27FC236}">
                  <a16:creationId xmlns:a16="http://schemas.microsoft.com/office/drawing/2014/main" id="{7D9A5C79-A111-29ED-6751-5605329C0780}"/>
                </a:ext>
              </a:extLst>
            </p:cNvPr>
            <p:cNvCxnSpPr>
              <a:cxnSpLocks/>
              <a:stCxn id="110" idx="6"/>
              <a:endCxn id="126" idx="2"/>
            </p:cNvCxnSpPr>
            <p:nvPr/>
          </p:nvCxnSpPr>
          <p:spPr>
            <a:xfrm>
              <a:off x="7664230" y="4487080"/>
              <a:ext cx="800593" cy="38434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>
              <a:extLst>
                <a:ext uri="{FF2B5EF4-FFF2-40B4-BE49-F238E27FC236}">
                  <a16:creationId xmlns:a16="http://schemas.microsoft.com/office/drawing/2014/main" id="{1A443EAC-7988-B530-2245-A7A702D1CD47}"/>
                </a:ext>
              </a:extLst>
            </p:cNvPr>
            <p:cNvCxnSpPr>
              <a:cxnSpLocks/>
              <a:stCxn id="111" idx="6"/>
              <a:endCxn id="122" idx="2"/>
            </p:cNvCxnSpPr>
            <p:nvPr/>
          </p:nvCxnSpPr>
          <p:spPr>
            <a:xfrm flipV="1">
              <a:off x="7664230" y="3342631"/>
              <a:ext cx="800593" cy="15270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>
              <a:extLst>
                <a:ext uri="{FF2B5EF4-FFF2-40B4-BE49-F238E27FC236}">
                  <a16:creationId xmlns:a16="http://schemas.microsoft.com/office/drawing/2014/main" id="{678E25FB-7570-670F-D2D6-61C85323FA17}"/>
                </a:ext>
              </a:extLst>
            </p:cNvPr>
            <p:cNvCxnSpPr>
              <a:cxnSpLocks/>
              <a:stCxn id="111" idx="6"/>
              <a:endCxn id="123" idx="2"/>
            </p:cNvCxnSpPr>
            <p:nvPr/>
          </p:nvCxnSpPr>
          <p:spPr>
            <a:xfrm flipV="1">
              <a:off x="7664230" y="3724475"/>
              <a:ext cx="800593" cy="114515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>
              <a:extLst>
                <a:ext uri="{FF2B5EF4-FFF2-40B4-BE49-F238E27FC236}">
                  <a16:creationId xmlns:a16="http://schemas.microsoft.com/office/drawing/2014/main" id="{2013E820-9285-4A1F-79F0-E48A8BACF252}"/>
                </a:ext>
              </a:extLst>
            </p:cNvPr>
            <p:cNvCxnSpPr>
              <a:cxnSpLocks/>
              <a:stCxn id="111" idx="6"/>
              <a:endCxn id="124" idx="2"/>
            </p:cNvCxnSpPr>
            <p:nvPr/>
          </p:nvCxnSpPr>
          <p:spPr>
            <a:xfrm flipV="1">
              <a:off x="7664230" y="4106319"/>
              <a:ext cx="800593" cy="76331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70F3983F-6451-405E-6CF5-AC52DB6B17FE}"/>
                </a:ext>
              </a:extLst>
            </p:cNvPr>
            <p:cNvCxnSpPr>
              <a:cxnSpLocks/>
              <a:stCxn id="111" idx="6"/>
              <a:endCxn id="125" idx="2"/>
            </p:cNvCxnSpPr>
            <p:nvPr/>
          </p:nvCxnSpPr>
          <p:spPr>
            <a:xfrm flipV="1">
              <a:off x="7664230" y="4488870"/>
              <a:ext cx="800593" cy="38076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3" name="TextBox 472">
            <a:extLst>
              <a:ext uri="{FF2B5EF4-FFF2-40B4-BE49-F238E27FC236}">
                <a16:creationId xmlns:a16="http://schemas.microsoft.com/office/drawing/2014/main" id="{5DE41E44-9348-F262-7A26-851D8EB39EB7}"/>
              </a:ext>
            </a:extLst>
          </p:cNvPr>
          <p:cNvSpPr txBox="1"/>
          <p:nvPr/>
        </p:nvSpPr>
        <p:spPr>
          <a:xfrm>
            <a:off x="10150215" y="0"/>
            <a:ext cx="20464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ML hyperparameters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</a:t>
            </a:r>
            <a:r>
              <a:rPr lang="en-GB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eLU</a:t>
            </a:r>
            <a:r>
              <a:rPr lang="en-GB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activation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Dropout = 0.5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Learning rate = 0.01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Adam optimizer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85:15 split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300 epochs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4" name="TextBox 473">
                <a:extLst>
                  <a:ext uri="{FF2B5EF4-FFF2-40B4-BE49-F238E27FC236}">
                    <a16:creationId xmlns:a16="http://schemas.microsoft.com/office/drawing/2014/main" id="{24B8D967-32EE-710D-A71B-4D05C162699F}"/>
                  </a:ext>
                </a:extLst>
              </p:cNvPr>
              <p:cNvSpPr txBox="1"/>
              <p:nvPr/>
            </p:nvSpPr>
            <p:spPr>
              <a:xfrm>
                <a:off x="4482419" y="5406821"/>
                <a:ext cx="3254802" cy="8964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𝑅𝑆𝐸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𝑡𝑎𝑟</m:t>
                                          </m:r>
                                        </m:sup>
                                      </m:sSub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𝑝𝑟𝑒𝑑</m:t>
                                          </m:r>
                                        </m:sup>
                                      </m:sSub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𝑡𝑎𝑟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74" name="TextBox 473">
                <a:extLst>
                  <a:ext uri="{FF2B5EF4-FFF2-40B4-BE49-F238E27FC236}">
                    <a16:creationId xmlns:a16="http://schemas.microsoft.com/office/drawing/2014/main" id="{24B8D967-32EE-710D-A71B-4D05C1626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419" y="5406821"/>
                <a:ext cx="3254802" cy="8964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5" name="Content Placeholder 2">
            <a:extLst>
              <a:ext uri="{FF2B5EF4-FFF2-40B4-BE49-F238E27FC236}">
                <a16:creationId xmlns:a16="http://schemas.microsoft.com/office/drawing/2014/main" id="{2980C895-2CBB-D25F-C01A-396E43B6B7CF}"/>
              </a:ext>
            </a:extLst>
          </p:cNvPr>
          <p:cNvSpPr txBox="1">
            <a:spLocks/>
          </p:cNvSpPr>
          <p:nvPr/>
        </p:nvSpPr>
        <p:spPr>
          <a:xfrm>
            <a:off x="730250" y="1800375"/>
            <a:ext cx="11036300" cy="4528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i="0" kern="1200">
                <a:solidFill>
                  <a:schemeClr val="accent3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Accuracy of predicted and “true” spectra calculated through relative spectral error (zero means no difference).</a:t>
            </a:r>
          </a:p>
        </p:txBody>
      </p:sp>
      <p:sp>
        <p:nvSpPr>
          <p:cNvPr id="520" name="Rectangle: Rounded Corners 519">
            <a:extLst>
              <a:ext uri="{FF2B5EF4-FFF2-40B4-BE49-F238E27FC236}">
                <a16:creationId xmlns:a16="http://schemas.microsoft.com/office/drawing/2014/main" id="{A9DE24DA-7E42-0CF8-9ABA-C5155ADB5D40}"/>
              </a:ext>
            </a:extLst>
          </p:cNvPr>
          <p:cNvSpPr/>
          <p:nvPr/>
        </p:nvSpPr>
        <p:spPr>
          <a:xfrm>
            <a:off x="2195653" y="1036320"/>
            <a:ext cx="7798031" cy="3770193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8" name="Rectangle 567">
            <a:extLst>
              <a:ext uri="{FF2B5EF4-FFF2-40B4-BE49-F238E27FC236}">
                <a16:creationId xmlns:a16="http://schemas.microsoft.com/office/drawing/2014/main" id="{9BD4707B-8390-71BA-50DD-F22FEC80A0AA}"/>
              </a:ext>
            </a:extLst>
          </p:cNvPr>
          <p:cNvSpPr/>
          <p:nvPr/>
        </p:nvSpPr>
        <p:spPr>
          <a:xfrm>
            <a:off x="3808559" y="4289957"/>
            <a:ext cx="435407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Information propagates through graph</a:t>
            </a:r>
          </a:p>
        </p:txBody>
      </p:sp>
      <p:sp>
        <p:nvSpPr>
          <p:cNvPr id="570" name="Rectangle 569">
            <a:extLst>
              <a:ext uri="{FF2B5EF4-FFF2-40B4-BE49-F238E27FC236}">
                <a16:creationId xmlns:a16="http://schemas.microsoft.com/office/drawing/2014/main" id="{5AB6C017-5E81-D3B4-2902-070846CAC59D}"/>
              </a:ext>
            </a:extLst>
          </p:cNvPr>
          <p:cNvSpPr/>
          <p:nvPr/>
        </p:nvSpPr>
        <p:spPr>
          <a:xfrm>
            <a:off x="5220339" y="1103242"/>
            <a:ext cx="140615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GCN Layers</a:t>
            </a:r>
          </a:p>
        </p:txBody>
      </p:sp>
      <p:grpSp>
        <p:nvGrpSpPr>
          <p:cNvPr id="682" name="Group 681">
            <a:extLst>
              <a:ext uri="{FF2B5EF4-FFF2-40B4-BE49-F238E27FC236}">
                <a16:creationId xmlns:a16="http://schemas.microsoft.com/office/drawing/2014/main" id="{A47050B5-E757-40BB-00C6-1EAEFE5BFBBA}"/>
              </a:ext>
            </a:extLst>
          </p:cNvPr>
          <p:cNvGrpSpPr/>
          <p:nvPr/>
        </p:nvGrpSpPr>
        <p:grpSpPr>
          <a:xfrm>
            <a:off x="2377316" y="2274387"/>
            <a:ext cx="1595141" cy="956277"/>
            <a:chOff x="13731556" y="16243420"/>
            <a:chExt cx="1857726" cy="1123114"/>
          </a:xfrm>
        </p:grpSpPr>
        <p:grpSp>
          <p:nvGrpSpPr>
            <p:cNvPr id="683" name="Group 682">
              <a:extLst>
                <a:ext uri="{FF2B5EF4-FFF2-40B4-BE49-F238E27FC236}">
                  <a16:creationId xmlns:a16="http://schemas.microsoft.com/office/drawing/2014/main" id="{5E38635F-467F-D628-53DA-BB4D95C98C1C}"/>
                </a:ext>
              </a:extLst>
            </p:cNvPr>
            <p:cNvGrpSpPr/>
            <p:nvPr/>
          </p:nvGrpSpPr>
          <p:grpSpPr>
            <a:xfrm>
              <a:off x="13731556" y="16243420"/>
              <a:ext cx="1857726" cy="1123114"/>
              <a:chOff x="519789" y="3192918"/>
              <a:chExt cx="1857726" cy="1123114"/>
            </a:xfrm>
          </p:grpSpPr>
          <p:sp>
            <p:nvSpPr>
              <p:cNvPr id="685" name="Oval 684">
                <a:extLst>
                  <a:ext uri="{FF2B5EF4-FFF2-40B4-BE49-F238E27FC236}">
                    <a16:creationId xmlns:a16="http://schemas.microsoft.com/office/drawing/2014/main" id="{E44A3E2B-7085-89F5-6D71-6230B6D7175F}"/>
                  </a:ext>
                </a:extLst>
              </p:cNvPr>
              <p:cNvSpPr/>
              <p:nvPr/>
            </p:nvSpPr>
            <p:spPr>
              <a:xfrm>
                <a:off x="961367" y="3636434"/>
                <a:ext cx="236082" cy="23608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</a:t>
                </a:r>
              </a:p>
            </p:txBody>
          </p:sp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75E45CB8-C3B5-DCBA-44AE-545241826C63}"/>
                  </a:ext>
                </a:extLst>
              </p:cNvPr>
              <p:cNvSpPr/>
              <p:nvPr/>
            </p:nvSpPr>
            <p:spPr>
              <a:xfrm>
                <a:off x="519789" y="3636434"/>
                <a:ext cx="236082" cy="23608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</a:t>
                </a:r>
              </a:p>
            </p:txBody>
          </p:sp>
          <p:sp>
            <p:nvSpPr>
              <p:cNvPr id="687" name="Oval 686">
                <a:extLst>
                  <a:ext uri="{FF2B5EF4-FFF2-40B4-BE49-F238E27FC236}">
                    <a16:creationId xmlns:a16="http://schemas.microsoft.com/office/drawing/2014/main" id="{F7502018-1882-7AB8-C4D4-D9B902C1FF7F}"/>
                  </a:ext>
                </a:extLst>
              </p:cNvPr>
              <p:cNvSpPr/>
              <p:nvPr/>
            </p:nvSpPr>
            <p:spPr>
              <a:xfrm>
                <a:off x="961367" y="4079950"/>
                <a:ext cx="236082" cy="236082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4</a:t>
                </a:r>
              </a:p>
            </p:txBody>
          </p:sp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8D48F882-8E0C-55B6-C6FB-943793524AAE}"/>
                  </a:ext>
                </a:extLst>
              </p:cNvPr>
              <p:cNvSpPr/>
              <p:nvPr/>
            </p:nvSpPr>
            <p:spPr>
              <a:xfrm>
                <a:off x="961367" y="3192918"/>
                <a:ext cx="236082" cy="236082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</a:t>
                </a:r>
              </a:p>
            </p:txBody>
          </p:sp>
          <p:sp>
            <p:nvSpPr>
              <p:cNvPr id="689" name="Oval 688">
                <a:extLst>
                  <a:ext uri="{FF2B5EF4-FFF2-40B4-BE49-F238E27FC236}">
                    <a16:creationId xmlns:a16="http://schemas.microsoft.com/office/drawing/2014/main" id="{90AE62CF-B7D8-C9F1-609C-6BC607CA9842}"/>
                  </a:ext>
                </a:extLst>
              </p:cNvPr>
              <p:cNvSpPr/>
              <p:nvPr/>
            </p:nvSpPr>
            <p:spPr>
              <a:xfrm>
                <a:off x="1397234" y="3634959"/>
                <a:ext cx="236082" cy="23608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5</a:t>
                </a:r>
              </a:p>
            </p:txBody>
          </p:sp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96047692-5AF0-0452-2595-914C5F111B3E}"/>
                  </a:ext>
                </a:extLst>
              </p:cNvPr>
              <p:cNvSpPr/>
              <p:nvPr/>
            </p:nvSpPr>
            <p:spPr>
              <a:xfrm>
                <a:off x="1710716" y="3296688"/>
                <a:ext cx="236082" cy="236082"/>
              </a:xfrm>
              <a:prstGeom prst="ellipse">
                <a:avLst/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6</a:t>
                </a:r>
              </a:p>
            </p:txBody>
          </p:sp>
          <p:sp>
            <p:nvSpPr>
              <p:cNvPr id="691" name="Oval 690">
                <a:extLst>
                  <a:ext uri="{FF2B5EF4-FFF2-40B4-BE49-F238E27FC236}">
                    <a16:creationId xmlns:a16="http://schemas.microsoft.com/office/drawing/2014/main" id="{27E761BE-F412-99C4-54C8-9E50AAB30C0F}"/>
                  </a:ext>
                </a:extLst>
              </p:cNvPr>
              <p:cNvSpPr/>
              <p:nvPr/>
            </p:nvSpPr>
            <p:spPr>
              <a:xfrm>
                <a:off x="1704366" y="4043463"/>
                <a:ext cx="236082" cy="236082"/>
              </a:xfrm>
              <a:prstGeom prst="ellipse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7</a:t>
                </a:r>
              </a:p>
            </p:txBody>
          </p:sp>
          <p:sp>
            <p:nvSpPr>
              <p:cNvPr id="692" name="Oval 691">
                <a:extLst>
                  <a:ext uri="{FF2B5EF4-FFF2-40B4-BE49-F238E27FC236}">
                    <a16:creationId xmlns:a16="http://schemas.microsoft.com/office/drawing/2014/main" id="{340EDE6F-9A83-EC59-9179-628008DD3220}"/>
                  </a:ext>
                </a:extLst>
              </p:cNvPr>
              <p:cNvSpPr/>
              <p:nvPr/>
            </p:nvSpPr>
            <p:spPr>
              <a:xfrm>
                <a:off x="2141433" y="4047300"/>
                <a:ext cx="236082" cy="236082"/>
              </a:xfrm>
              <a:prstGeom prst="ellipse">
                <a:avLst/>
              </a:prstGeom>
              <a:solidFill>
                <a:srgbClr val="77777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8</a:t>
                </a:r>
              </a:p>
            </p:txBody>
          </p:sp>
          <p:cxnSp>
            <p:nvCxnSpPr>
              <p:cNvPr id="693" name="Straight Connector 692">
                <a:extLst>
                  <a:ext uri="{FF2B5EF4-FFF2-40B4-BE49-F238E27FC236}">
                    <a16:creationId xmlns:a16="http://schemas.microsoft.com/office/drawing/2014/main" id="{F8AD7BBA-E709-97B9-EDC5-3C87A5C9948F}"/>
                  </a:ext>
                </a:extLst>
              </p:cNvPr>
              <p:cNvCxnSpPr>
                <a:cxnSpLocks/>
                <a:stCxn id="686" idx="6"/>
                <a:endCxn id="685" idx="2"/>
              </p:cNvCxnSpPr>
              <p:nvPr/>
            </p:nvCxnSpPr>
            <p:spPr>
              <a:xfrm>
                <a:off x="755871" y="3754475"/>
                <a:ext cx="20549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4" name="Straight Connector 693">
                <a:extLst>
                  <a:ext uri="{FF2B5EF4-FFF2-40B4-BE49-F238E27FC236}">
                    <a16:creationId xmlns:a16="http://schemas.microsoft.com/office/drawing/2014/main" id="{930AD596-4E40-8400-71C6-30CA1B1194BB}"/>
                  </a:ext>
                </a:extLst>
              </p:cNvPr>
              <p:cNvCxnSpPr>
                <a:cxnSpLocks/>
                <a:stCxn id="685" idx="0"/>
                <a:endCxn id="688" idx="4"/>
              </p:cNvCxnSpPr>
              <p:nvPr/>
            </p:nvCxnSpPr>
            <p:spPr>
              <a:xfrm flipV="1">
                <a:off x="1079408" y="3429000"/>
                <a:ext cx="0" cy="20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5" name="Straight Connector 694">
                <a:extLst>
                  <a:ext uri="{FF2B5EF4-FFF2-40B4-BE49-F238E27FC236}">
                    <a16:creationId xmlns:a16="http://schemas.microsoft.com/office/drawing/2014/main" id="{79F891F9-3A95-9CAD-F7A1-444B418C0812}"/>
                  </a:ext>
                </a:extLst>
              </p:cNvPr>
              <p:cNvCxnSpPr>
                <a:cxnSpLocks/>
                <a:stCxn id="685" idx="4"/>
                <a:endCxn id="687" idx="0"/>
              </p:cNvCxnSpPr>
              <p:nvPr/>
            </p:nvCxnSpPr>
            <p:spPr>
              <a:xfrm>
                <a:off x="1079408" y="3872516"/>
                <a:ext cx="0" cy="20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6" name="Straight Connector 695">
                <a:extLst>
                  <a:ext uri="{FF2B5EF4-FFF2-40B4-BE49-F238E27FC236}">
                    <a16:creationId xmlns:a16="http://schemas.microsoft.com/office/drawing/2014/main" id="{735418D1-5ABB-311B-8F71-E7C8A7FA454A}"/>
                  </a:ext>
                </a:extLst>
              </p:cNvPr>
              <p:cNvCxnSpPr>
                <a:cxnSpLocks/>
                <a:stCxn id="685" idx="6"/>
                <a:endCxn id="689" idx="2"/>
              </p:cNvCxnSpPr>
              <p:nvPr/>
            </p:nvCxnSpPr>
            <p:spPr>
              <a:xfrm flipV="1">
                <a:off x="1197449" y="3753000"/>
                <a:ext cx="199785" cy="14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7" name="Straight Connector 696">
                <a:extLst>
                  <a:ext uri="{FF2B5EF4-FFF2-40B4-BE49-F238E27FC236}">
                    <a16:creationId xmlns:a16="http://schemas.microsoft.com/office/drawing/2014/main" id="{9C840068-C7B8-6552-AFE3-121AD9B4A3EB}"/>
                  </a:ext>
                </a:extLst>
              </p:cNvPr>
              <p:cNvCxnSpPr>
                <a:cxnSpLocks/>
                <a:stCxn id="689" idx="7"/>
                <a:endCxn id="690" idx="3"/>
              </p:cNvCxnSpPr>
              <p:nvPr/>
            </p:nvCxnSpPr>
            <p:spPr>
              <a:xfrm flipV="1">
                <a:off x="1598743" y="3498197"/>
                <a:ext cx="146546" cy="17133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8" name="Straight Connector 697">
                <a:extLst>
                  <a:ext uri="{FF2B5EF4-FFF2-40B4-BE49-F238E27FC236}">
                    <a16:creationId xmlns:a16="http://schemas.microsoft.com/office/drawing/2014/main" id="{F503ACD0-182A-4990-5AC6-5DD21156394B}"/>
                  </a:ext>
                </a:extLst>
              </p:cNvPr>
              <p:cNvCxnSpPr>
                <a:cxnSpLocks/>
                <a:stCxn id="689" idx="5"/>
                <a:endCxn id="691" idx="1"/>
              </p:cNvCxnSpPr>
              <p:nvPr/>
            </p:nvCxnSpPr>
            <p:spPr>
              <a:xfrm>
                <a:off x="1598743" y="3836468"/>
                <a:ext cx="140196" cy="24156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9" name="Straight Connector 698">
                <a:extLst>
                  <a:ext uri="{FF2B5EF4-FFF2-40B4-BE49-F238E27FC236}">
                    <a16:creationId xmlns:a16="http://schemas.microsoft.com/office/drawing/2014/main" id="{11045E0E-B693-6041-4AFB-6440529746E4}"/>
                  </a:ext>
                </a:extLst>
              </p:cNvPr>
              <p:cNvCxnSpPr>
                <a:cxnSpLocks/>
                <a:stCxn id="691" idx="6"/>
                <a:endCxn id="692" idx="2"/>
              </p:cNvCxnSpPr>
              <p:nvPr/>
            </p:nvCxnSpPr>
            <p:spPr>
              <a:xfrm>
                <a:off x="1940448" y="4161504"/>
                <a:ext cx="200985" cy="383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4" name="Oval 683">
              <a:extLst>
                <a:ext uri="{FF2B5EF4-FFF2-40B4-BE49-F238E27FC236}">
                  <a16:creationId xmlns:a16="http://schemas.microsoft.com/office/drawing/2014/main" id="{0A195F31-E3E4-C706-46F1-005467959AF6}"/>
                </a:ext>
              </a:extLst>
            </p:cNvPr>
            <p:cNvSpPr/>
            <p:nvPr/>
          </p:nvSpPr>
          <p:spPr>
            <a:xfrm>
              <a:off x="14523018" y="16599690"/>
              <a:ext cx="407624" cy="407624"/>
            </a:xfrm>
            <a:prstGeom prst="ellipse">
              <a:avLst/>
            </a:prstGeom>
            <a:solidFill>
              <a:schemeClr val="accent4">
                <a:alpha val="14118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31" name="Group 730">
            <a:extLst>
              <a:ext uri="{FF2B5EF4-FFF2-40B4-BE49-F238E27FC236}">
                <a16:creationId xmlns:a16="http://schemas.microsoft.com/office/drawing/2014/main" id="{DBD99253-F7E9-0AC2-5CF4-1FC8E416564B}"/>
              </a:ext>
            </a:extLst>
          </p:cNvPr>
          <p:cNvGrpSpPr/>
          <p:nvPr/>
        </p:nvGrpSpPr>
        <p:grpSpPr>
          <a:xfrm>
            <a:off x="4165012" y="1393039"/>
            <a:ext cx="5573011" cy="2788294"/>
            <a:chOff x="3754491" y="1590598"/>
            <a:chExt cx="5573011" cy="2788294"/>
          </a:xfrm>
        </p:grpSpPr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E51DEADC-5C80-1472-7B4C-C15EB9A90A7B}"/>
                </a:ext>
              </a:extLst>
            </p:cNvPr>
            <p:cNvSpPr/>
            <p:nvPr/>
          </p:nvSpPr>
          <p:spPr>
            <a:xfrm>
              <a:off x="6255029" y="1718683"/>
              <a:ext cx="289415" cy="286988"/>
            </a:xfrm>
            <a:prstGeom prst="ellipse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6</a:t>
              </a:r>
            </a:p>
          </p:txBody>
        </p:sp>
        <p:grpSp>
          <p:nvGrpSpPr>
            <p:cNvPr id="730" name="Group 729">
              <a:extLst>
                <a:ext uri="{FF2B5EF4-FFF2-40B4-BE49-F238E27FC236}">
                  <a16:creationId xmlns:a16="http://schemas.microsoft.com/office/drawing/2014/main" id="{7CDB0DF4-4AF0-0636-94D4-B1E553FB8D35}"/>
                </a:ext>
              </a:extLst>
            </p:cNvPr>
            <p:cNvGrpSpPr/>
            <p:nvPr/>
          </p:nvGrpSpPr>
          <p:grpSpPr>
            <a:xfrm>
              <a:off x="3754491" y="1590598"/>
              <a:ext cx="5573011" cy="2788294"/>
              <a:chOff x="3754491" y="1605838"/>
              <a:chExt cx="5573011" cy="2788294"/>
            </a:xfrm>
          </p:grpSpPr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EA740F1D-146D-C0B2-7617-A2A3A4D13325}"/>
                  </a:ext>
                </a:extLst>
              </p:cNvPr>
              <p:cNvGrpSpPr/>
              <p:nvPr/>
            </p:nvGrpSpPr>
            <p:grpSpPr>
              <a:xfrm>
                <a:off x="3754491" y="1855538"/>
                <a:ext cx="5573011" cy="2538594"/>
                <a:chOff x="3044374" y="2927661"/>
                <a:chExt cx="4546019" cy="2088294"/>
              </a:xfrm>
            </p:grpSpPr>
            <p:sp>
              <p:nvSpPr>
                <p:cNvPr id="700" name="Oval 699">
                  <a:extLst>
                    <a:ext uri="{FF2B5EF4-FFF2-40B4-BE49-F238E27FC236}">
                      <a16:creationId xmlns:a16="http://schemas.microsoft.com/office/drawing/2014/main" id="{52E5F790-387B-C17E-56A2-90BD91B71ECD}"/>
                    </a:ext>
                  </a:extLst>
                </p:cNvPr>
                <p:cNvSpPr/>
                <p:nvPr/>
              </p:nvSpPr>
              <p:spPr>
                <a:xfrm>
                  <a:off x="3044374" y="3686171"/>
                  <a:ext cx="236082" cy="23608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5</a:t>
                  </a:r>
                </a:p>
              </p:txBody>
            </p:sp>
            <p:sp>
              <p:nvSpPr>
                <p:cNvPr id="701" name="Oval 700">
                  <a:extLst>
                    <a:ext uri="{FF2B5EF4-FFF2-40B4-BE49-F238E27FC236}">
                      <a16:creationId xmlns:a16="http://schemas.microsoft.com/office/drawing/2014/main" id="{C6BD131C-A99F-F0AB-5C95-EB27BE568458}"/>
                    </a:ext>
                  </a:extLst>
                </p:cNvPr>
                <p:cNvSpPr/>
                <p:nvPr/>
              </p:nvSpPr>
              <p:spPr>
                <a:xfrm>
                  <a:off x="5068607" y="4656888"/>
                  <a:ext cx="236082" cy="236082"/>
                </a:xfrm>
                <a:prstGeom prst="ellipse">
                  <a:avLst/>
                </a:prstGeom>
                <a:solidFill>
                  <a:srgbClr val="FF33C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7</a:t>
                  </a:r>
                </a:p>
              </p:txBody>
            </p:sp>
            <p:sp>
              <p:nvSpPr>
                <p:cNvPr id="702" name="Oval 701">
                  <a:extLst>
                    <a:ext uri="{FF2B5EF4-FFF2-40B4-BE49-F238E27FC236}">
                      <a16:creationId xmlns:a16="http://schemas.microsoft.com/office/drawing/2014/main" id="{171502B2-958B-C067-D659-300F3AF1409C}"/>
                    </a:ext>
                  </a:extLst>
                </p:cNvPr>
                <p:cNvSpPr/>
                <p:nvPr/>
              </p:nvSpPr>
              <p:spPr>
                <a:xfrm>
                  <a:off x="5070024" y="3689463"/>
                  <a:ext cx="236082" cy="23608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3</a:t>
                  </a:r>
                </a:p>
              </p:txBody>
            </p:sp>
            <p:sp>
              <p:nvSpPr>
                <p:cNvPr id="703" name="Oval 702">
                  <a:extLst>
                    <a:ext uri="{FF2B5EF4-FFF2-40B4-BE49-F238E27FC236}">
                      <a16:creationId xmlns:a16="http://schemas.microsoft.com/office/drawing/2014/main" id="{501B58CB-AE76-D68F-681B-8390195E5249}"/>
                    </a:ext>
                  </a:extLst>
                </p:cNvPr>
                <p:cNvSpPr/>
                <p:nvPr/>
              </p:nvSpPr>
              <p:spPr>
                <a:xfrm>
                  <a:off x="7354311" y="3524556"/>
                  <a:ext cx="236082" cy="236082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2</a:t>
                  </a:r>
                </a:p>
              </p:txBody>
            </p:sp>
            <p:sp>
              <p:nvSpPr>
                <p:cNvPr id="704" name="Oval 703">
                  <a:extLst>
                    <a:ext uri="{FF2B5EF4-FFF2-40B4-BE49-F238E27FC236}">
                      <a16:creationId xmlns:a16="http://schemas.microsoft.com/office/drawing/2014/main" id="{C26BF4D2-CF9B-FFFB-CDD7-D6196A289631}"/>
                    </a:ext>
                  </a:extLst>
                </p:cNvPr>
                <p:cNvSpPr/>
                <p:nvPr/>
              </p:nvSpPr>
              <p:spPr>
                <a:xfrm>
                  <a:off x="7354311" y="3239425"/>
                  <a:ext cx="236082" cy="236082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1</a:t>
                  </a:r>
                </a:p>
              </p:txBody>
            </p:sp>
            <p:sp>
              <p:nvSpPr>
                <p:cNvPr id="705" name="Oval 704">
                  <a:extLst>
                    <a:ext uri="{FF2B5EF4-FFF2-40B4-BE49-F238E27FC236}">
                      <a16:creationId xmlns:a16="http://schemas.microsoft.com/office/drawing/2014/main" id="{AC054505-BD05-0E69-5DB4-F380DCFBB5EB}"/>
                    </a:ext>
                  </a:extLst>
                </p:cNvPr>
                <p:cNvSpPr/>
                <p:nvPr/>
              </p:nvSpPr>
              <p:spPr>
                <a:xfrm>
                  <a:off x="7354311" y="3812722"/>
                  <a:ext cx="236082" cy="236082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4</a:t>
                  </a:r>
                </a:p>
              </p:txBody>
            </p:sp>
            <p:sp>
              <p:nvSpPr>
                <p:cNvPr id="706" name="Oval 705">
                  <a:extLst>
                    <a:ext uri="{FF2B5EF4-FFF2-40B4-BE49-F238E27FC236}">
                      <a16:creationId xmlns:a16="http://schemas.microsoft.com/office/drawing/2014/main" id="{367FA77E-C6B3-683A-7EF1-7D8D9B024D35}"/>
                    </a:ext>
                  </a:extLst>
                </p:cNvPr>
                <p:cNvSpPr/>
                <p:nvPr/>
              </p:nvSpPr>
              <p:spPr>
                <a:xfrm>
                  <a:off x="7354311" y="4098818"/>
                  <a:ext cx="236082" cy="23608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5</a:t>
                  </a:r>
                </a:p>
              </p:txBody>
            </p:sp>
            <p:sp>
              <p:nvSpPr>
                <p:cNvPr id="707" name="Oval 706">
                  <a:extLst>
                    <a:ext uri="{FF2B5EF4-FFF2-40B4-BE49-F238E27FC236}">
                      <a16:creationId xmlns:a16="http://schemas.microsoft.com/office/drawing/2014/main" id="{1A6F7D16-C44B-DD1B-0868-CB362302789C}"/>
                    </a:ext>
                  </a:extLst>
                </p:cNvPr>
                <p:cNvSpPr/>
                <p:nvPr/>
              </p:nvSpPr>
              <p:spPr>
                <a:xfrm>
                  <a:off x="7354311" y="4493781"/>
                  <a:ext cx="236082" cy="23608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5</a:t>
                  </a:r>
                </a:p>
              </p:txBody>
            </p:sp>
            <p:sp>
              <p:nvSpPr>
                <p:cNvPr id="708" name="Oval 707">
                  <a:extLst>
                    <a:ext uri="{FF2B5EF4-FFF2-40B4-BE49-F238E27FC236}">
                      <a16:creationId xmlns:a16="http://schemas.microsoft.com/office/drawing/2014/main" id="{6B51E054-AA1A-8AC6-FE35-2CF080ADA7E6}"/>
                    </a:ext>
                  </a:extLst>
                </p:cNvPr>
                <p:cNvSpPr/>
                <p:nvPr/>
              </p:nvSpPr>
              <p:spPr>
                <a:xfrm>
                  <a:off x="7350104" y="4779873"/>
                  <a:ext cx="236082" cy="236082"/>
                </a:xfrm>
                <a:prstGeom prst="ellipse">
                  <a:avLst/>
                </a:prstGeom>
                <a:solidFill>
                  <a:srgbClr val="77777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8</a:t>
                  </a:r>
                </a:p>
              </p:txBody>
            </p:sp>
            <p:sp>
              <p:nvSpPr>
                <p:cNvPr id="709" name="Rectangle: Rounded Corners 708">
                  <a:extLst>
                    <a:ext uri="{FF2B5EF4-FFF2-40B4-BE49-F238E27FC236}">
                      <a16:creationId xmlns:a16="http://schemas.microsoft.com/office/drawing/2014/main" id="{43D63C9D-3D52-6B70-B095-2FE178E933CE}"/>
                    </a:ext>
                  </a:extLst>
                </p:cNvPr>
                <p:cNvSpPr/>
                <p:nvPr/>
              </p:nvSpPr>
              <p:spPr>
                <a:xfrm>
                  <a:off x="3773541" y="3596003"/>
                  <a:ext cx="530934" cy="421739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>
                      <a:solidFill>
                        <a:schemeClr val="accent3">
                          <a:lumMod val="50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GCN</a:t>
                  </a:r>
                </a:p>
              </p:txBody>
            </p:sp>
            <p:sp>
              <p:nvSpPr>
                <p:cNvPr id="710" name="Rectangle: Rounded Corners 709">
                  <a:extLst>
                    <a:ext uri="{FF2B5EF4-FFF2-40B4-BE49-F238E27FC236}">
                      <a16:creationId xmlns:a16="http://schemas.microsoft.com/office/drawing/2014/main" id="{F29B7404-6C26-BBC5-F80C-436F1B409496}"/>
                    </a:ext>
                  </a:extLst>
                </p:cNvPr>
                <p:cNvSpPr/>
                <p:nvPr/>
              </p:nvSpPr>
              <p:spPr>
                <a:xfrm>
                  <a:off x="5810669" y="3583934"/>
                  <a:ext cx="530934" cy="421739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>
                      <a:solidFill>
                        <a:schemeClr val="accent3">
                          <a:lumMod val="50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GCN</a:t>
                  </a:r>
                </a:p>
              </p:txBody>
            </p:sp>
            <p:sp>
              <p:nvSpPr>
                <p:cNvPr id="711" name="Rectangle: Rounded Corners 710">
                  <a:extLst>
                    <a:ext uri="{FF2B5EF4-FFF2-40B4-BE49-F238E27FC236}">
                      <a16:creationId xmlns:a16="http://schemas.microsoft.com/office/drawing/2014/main" id="{50D1F376-C45F-3BB2-BC41-95245DA4400A}"/>
                    </a:ext>
                  </a:extLst>
                </p:cNvPr>
                <p:cNvSpPr/>
                <p:nvPr/>
              </p:nvSpPr>
              <p:spPr>
                <a:xfrm>
                  <a:off x="5810669" y="4579421"/>
                  <a:ext cx="530934" cy="421739"/>
                </a:xfrm>
                <a:prstGeom prst="round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>
                      <a:solidFill>
                        <a:schemeClr val="accent3">
                          <a:lumMod val="50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</a:rPr>
                    <a:t>GCN</a:t>
                  </a:r>
                </a:p>
              </p:txBody>
            </p:sp>
            <p:cxnSp>
              <p:nvCxnSpPr>
                <p:cNvPr id="712" name="Straight Arrow Connector 711">
                  <a:extLst>
                    <a:ext uri="{FF2B5EF4-FFF2-40B4-BE49-F238E27FC236}">
                      <a16:creationId xmlns:a16="http://schemas.microsoft.com/office/drawing/2014/main" id="{A89D9408-DB7D-F299-395D-6F91B6C4E0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65500" y="3804211"/>
                  <a:ext cx="317500" cy="0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3" name="Straight Arrow Connector 712">
                  <a:extLst>
                    <a:ext uri="{FF2B5EF4-FFF2-40B4-BE49-F238E27FC236}">
                      <a16:creationId xmlns:a16="http://schemas.microsoft.com/office/drawing/2014/main" id="{B4BF6E38-F44D-33F6-7A92-FC92D92279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72100" y="4779873"/>
                  <a:ext cx="361950" cy="0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4" name="Straight Arrow Connector 713">
                  <a:extLst>
                    <a:ext uri="{FF2B5EF4-FFF2-40B4-BE49-F238E27FC236}">
                      <a16:creationId xmlns:a16="http://schemas.microsoft.com/office/drawing/2014/main" id="{D6ED5C56-7545-D8E0-E7FA-70533F9AA9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72100" y="3806373"/>
                  <a:ext cx="361950" cy="0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5" name="Straight Connector 714">
                  <a:extLst>
                    <a:ext uri="{FF2B5EF4-FFF2-40B4-BE49-F238E27FC236}">
                      <a16:creationId xmlns:a16="http://schemas.microsoft.com/office/drawing/2014/main" id="{9EF729E9-2719-A16E-F172-A4B9D4E05034}"/>
                    </a:ext>
                  </a:extLst>
                </p:cNvPr>
                <p:cNvCxnSpPr/>
                <p:nvPr/>
              </p:nvCxnSpPr>
              <p:spPr>
                <a:xfrm flipH="1">
                  <a:off x="4705350" y="3813095"/>
                  <a:ext cx="311150" cy="0"/>
                </a:xfrm>
                <a:prstGeom prst="line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6" name="Straight Connector 715">
                  <a:extLst>
                    <a:ext uri="{FF2B5EF4-FFF2-40B4-BE49-F238E27FC236}">
                      <a16:creationId xmlns:a16="http://schemas.microsoft.com/office/drawing/2014/main" id="{B1CA0CEF-63AF-A80A-A84D-E8758818C52B}"/>
                    </a:ext>
                  </a:extLst>
                </p:cNvPr>
                <p:cNvCxnSpPr/>
                <p:nvPr/>
              </p:nvCxnSpPr>
              <p:spPr>
                <a:xfrm flipH="1">
                  <a:off x="6959600" y="3642596"/>
                  <a:ext cx="311150" cy="0"/>
                </a:xfrm>
                <a:prstGeom prst="line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7" name="Straight Connector 716">
                  <a:extLst>
                    <a:ext uri="{FF2B5EF4-FFF2-40B4-BE49-F238E27FC236}">
                      <a16:creationId xmlns:a16="http://schemas.microsoft.com/office/drawing/2014/main" id="{F764B93B-0A76-42BF-D90D-BA24927C6A6C}"/>
                    </a:ext>
                  </a:extLst>
                </p:cNvPr>
                <p:cNvCxnSpPr/>
                <p:nvPr/>
              </p:nvCxnSpPr>
              <p:spPr>
                <a:xfrm flipH="1">
                  <a:off x="6959600" y="3935734"/>
                  <a:ext cx="311150" cy="0"/>
                </a:xfrm>
                <a:prstGeom prst="line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8" name="Straight Connector 717">
                  <a:extLst>
                    <a:ext uri="{FF2B5EF4-FFF2-40B4-BE49-F238E27FC236}">
                      <a16:creationId xmlns:a16="http://schemas.microsoft.com/office/drawing/2014/main" id="{FE709759-59C8-5EBF-AC8E-984BE8B7A578}"/>
                    </a:ext>
                  </a:extLst>
                </p:cNvPr>
                <p:cNvCxnSpPr/>
                <p:nvPr/>
              </p:nvCxnSpPr>
              <p:spPr>
                <a:xfrm flipH="1">
                  <a:off x="6959600" y="4216608"/>
                  <a:ext cx="311150" cy="0"/>
                </a:xfrm>
                <a:prstGeom prst="line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9" name="Straight Connector 718">
                  <a:extLst>
                    <a:ext uri="{FF2B5EF4-FFF2-40B4-BE49-F238E27FC236}">
                      <a16:creationId xmlns:a16="http://schemas.microsoft.com/office/drawing/2014/main" id="{AAAE24D4-BEF1-1184-AF9C-88DE1E51AF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59600" y="3358599"/>
                  <a:ext cx="0" cy="858009"/>
                </a:xfrm>
                <a:prstGeom prst="line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0" name="Straight Connector 719">
                  <a:extLst>
                    <a:ext uri="{FF2B5EF4-FFF2-40B4-BE49-F238E27FC236}">
                      <a16:creationId xmlns:a16="http://schemas.microsoft.com/office/drawing/2014/main" id="{441BDADD-97AC-E975-2884-DF74071FC656}"/>
                    </a:ext>
                  </a:extLst>
                </p:cNvPr>
                <p:cNvCxnSpPr/>
                <p:nvPr/>
              </p:nvCxnSpPr>
              <p:spPr>
                <a:xfrm flipH="1">
                  <a:off x="6969125" y="4611822"/>
                  <a:ext cx="311150" cy="0"/>
                </a:xfrm>
                <a:prstGeom prst="line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1" name="Straight Connector 720">
                  <a:extLst>
                    <a:ext uri="{FF2B5EF4-FFF2-40B4-BE49-F238E27FC236}">
                      <a16:creationId xmlns:a16="http://schemas.microsoft.com/office/drawing/2014/main" id="{B9A39843-5C36-AEF6-C7DE-3EC2A810B18B}"/>
                    </a:ext>
                  </a:extLst>
                </p:cNvPr>
                <p:cNvCxnSpPr/>
                <p:nvPr/>
              </p:nvCxnSpPr>
              <p:spPr>
                <a:xfrm flipH="1">
                  <a:off x="6969125" y="4913742"/>
                  <a:ext cx="311150" cy="0"/>
                </a:xfrm>
                <a:prstGeom prst="line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2" name="Straight Connector 721">
                  <a:extLst>
                    <a:ext uri="{FF2B5EF4-FFF2-40B4-BE49-F238E27FC236}">
                      <a16:creationId xmlns:a16="http://schemas.microsoft.com/office/drawing/2014/main" id="{955D0400-E7CA-626E-967B-2CBAFBFC12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69125" y="4611822"/>
                  <a:ext cx="0" cy="30192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3" name="Straight Arrow Connector 722">
                  <a:extLst>
                    <a:ext uri="{FF2B5EF4-FFF2-40B4-BE49-F238E27FC236}">
                      <a16:creationId xmlns:a16="http://schemas.microsoft.com/office/drawing/2014/main" id="{500738BF-7B4D-2A0E-22FB-537B3AC999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13500" y="4768579"/>
                  <a:ext cx="555625" cy="0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4" name="Straight Arrow Connector 723">
                  <a:extLst>
                    <a:ext uri="{FF2B5EF4-FFF2-40B4-BE49-F238E27FC236}">
                      <a16:creationId xmlns:a16="http://schemas.microsoft.com/office/drawing/2014/main" id="{C130DBCB-EC4A-4C84-AE79-B47E2E1646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07150" y="3793672"/>
                  <a:ext cx="546100" cy="0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5" name="Straight Connector 724">
                  <a:extLst>
                    <a:ext uri="{FF2B5EF4-FFF2-40B4-BE49-F238E27FC236}">
                      <a16:creationId xmlns:a16="http://schemas.microsoft.com/office/drawing/2014/main" id="{A9860FB9-5270-322A-D02F-9A9CB2DC0765}"/>
                    </a:ext>
                  </a:extLst>
                </p:cNvPr>
                <p:cNvCxnSpPr/>
                <p:nvPr/>
              </p:nvCxnSpPr>
              <p:spPr>
                <a:xfrm flipH="1">
                  <a:off x="4705350" y="4760451"/>
                  <a:ext cx="311150" cy="0"/>
                </a:xfrm>
                <a:prstGeom prst="line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6" name="Straight Connector 725">
                  <a:extLst>
                    <a:ext uri="{FF2B5EF4-FFF2-40B4-BE49-F238E27FC236}">
                      <a16:creationId xmlns:a16="http://schemas.microsoft.com/office/drawing/2014/main" id="{94F06520-6BBC-218D-CE0B-CDAD9F6382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05350" y="2927661"/>
                  <a:ext cx="0" cy="1832790"/>
                </a:xfrm>
                <a:prstGeom prst="line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7" name="Straight Arrow Connector 726">
                  <a:extLst>
                    <a:ext uri="{FF2B5EF4-FFF2-40B4-BE49-F238E27FC236}">
                      <a16:creationId xmlns:a16="http://schemas.microsoft.com/office/drawing/2014/main" id="{BD1E19F6-2A85-1F68-9D3D-B7EAE030EA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81500" y="3816127"/>
                  <a:ext cx="323850" cy="0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8" name="Straight Connector 727">
                  <a:extLst>
                    <a:ext uri="{FF2B5EF4-FFF2-40B4-BE49-F238E27FC236}">
                      <a16:creationId xmlns:a16="http://schemas.microsoft.com/office/drawing/2014/main" id="{AF6EA721-86B4-18C5-D03E-709892E995E8}"/>
                    </a:ext>
                  </a:extLst>
                </p:cNvPr>
                <p:cNvCxnSpPr/>
                <p:nvPr/>
              </p:nvCxnSpPr>
              <p:spPr>
                <a:xfrm flipH="1">
                  <a:off x="6959600" y="3357466"/>
                  <a:ext cx="311150" cy="0"/>
                </a:xfrm>
                <a:prstGeom prst="line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6" name="Rectangle: Rounded Corners 675">
                <a:extLst>
                  <a:ext uri="{FF2B5EF4-FFF2-40B4-BE49-F238E27FC236}">
                    <a16:creationId xmlns:a16="http://schemas.microsoft.com/office/drawing/2014/main" id="{9B3C0ADA-117F-7242-3FA7-C2C2B6FF2232}"/>
                  </a:ext>
                </a:extLst>
              </p:cNvPr>
              <p:cNvSpPr/>
              <p:nvPr/>
            </p:nvSpPr>
            <p:spPr>
              <a:xfrm>
                <a:off x="7148331" y="1605838"/>
                <a:ext cx="650877" cy="512679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chemeClr val="accent3">
                        <a:lumMod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GCN</a:t>
                </a:r>
              </a:p>
            </p:txBody>
          </p:sp>
          <p:cxnSp>
            <p:nvCxnSpPr>
              <p:cNvPr id="677" name="Straight Arrow Connector 676">
                <a:extLst>
                  <a:ext uri="{FF2B5EF4-FFF2-40B4-BE49-F238E27FC236}">
                    <a16:creationId xmlns:a16="http://schemas.microsoft.com/office/drawing/2014/main" id="{0A789218-73A0-ABAF-21BA-02AC01FF00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08074" y="1862177"/>
                <a:ext cx="443718" cy="0"/>
              </a:xfrm>
              <a:prstGeom prst="straightConnector1">
                <a:avLst/>
              </a:prstGeom>
              <a:ln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8" name="Straight Arrow Connector 677">
                <a:extLst>
                  <a:ext uri="{FF2B5EF4-FFF2-40B4-BE49-F238E27FC236}">
                    <a16:creationId xmlns:a16="http://schemas.microsoft.com/office/drawing/2014/main" id="{201EF9A3-5959-8801-06D4-369F8AF059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71252" y="1855538"/>
                <a:ext cx="1076073" cy="6639"/>
              </a:xfrm>
              <a:prstGeom prst="straightConnector1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9" name="Oval 678">
                <a:extLst>
                  <a:ext uri="{FF2B5EF4-FFF2-40B4-BE49-F238E27FC236}">
                    <a16:creationId xmlns:a16="http://schemas.microsoft.com/office/drawing/2014/main" id="{11A58A91-5D98-AF1F-E273-E1EE81CCC7E1}"/>
                  </a:ext>
                </a:extLst>
              </p:cNvPr>
              <p:cNvSpPr/>
              <p:nvPr/>
            </p:nvSpPr>
            <p:spPr>
              <a:xfrm>
                <a:off x="9030821" y="1718683"/>
                <a:ext cx="289415" cy="286989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5</a:t>
                </a:r>
              </a:p>
            </p:txBody>
          </p:sp>
          <p:cxnSp>
            <p:nvCxnSpPr>
              <p:cNvPr id="680" name="Straight Connector 679">
                <a:extLst>
                  <a:ext uri="{FF2B5EF4-FFF2-40B4-BE49-F238E27FC236}">
                    <a16:creationId xmlns:a16="http://schemas.microsoft.com/office/drawing/2014/main" id="{856607B8-1DDC-A370-829D-2D6205AA47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89700" y="1853127"/>
                <a:ext cx="382440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138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" grpId="0"/>
      <p:bldP spid="520" grpId="0" animBg="1"/>
      <p:bldP spid="568" grpId="0"/>
      <p:bldP spid="5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5B40E-CFE6-5B5D-D556-DEF03DF07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6DBA-2117-6242-7146-8BC19707F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171600"/>
            <a:ext cx="11036300" cy="1476375"/>
          </a:xfrm>
        </p:spPr>
        <p:txBody>
          <a:bodyPr/>
          <a:lstStyle/>
          <a:p>
            <a:pPr algn="l"/>
            <a:r>
              <a:rPr lang="en-GB" dirty="0"/>
              <a:t>Molecule </a:t>
            </a:r>
            <a:r>
              <a:rPr lang="en-GB" dirty="0" err="1"/>
              <a:t>PredictionResults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E0DF-F472-A7B0-672B-0BF99A062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1647975"/>
            <a:ext cx="11036300" cy="4528987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</a:t>
            </a:r>
            <a:r>
              <a:rPr lang="en-GB" dirty="0"/>
              <a:t>or a rather small dataset, the XAS of the whole molecule can give accurate predictions.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Results show using graph convolutional layers.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3BE85BA-CFF9-6025-9293-205F0C56B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45350" y="2424590"/>
            <a:ext cx="4832639" cy="367772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277DB6E-DDC8-70C9-A59B-F8B558A72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3983" y="2944379"/>
            <a:ext cx="66675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0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5B40E-CFE6-5B5D-D556-DEF03DF07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D6DBA-2117-6242-7146-8BC19707F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171600"/>
            <a:ext cx="11036300" cy="1476375"/>
          </a:xfrm>
        </p:spPr>
        <p:txBody>
          <a:bodyPr/>
          <a:lstStyle/>
          <a:p>
            <a:pPr algn="l"/>
            <a:r>
              <a:rPr lang="en-GB" dirty="0"/>
              <a:t>Predicting Larger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E0DF-F472-A7B0-672B-0BF99A062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1647975"/>
            <a:ext cx="11036300" cy="4528987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Overall performance of the larger </a:t>
            </a:r>
            <a:r>
              <a:rPr lang="en-US" dirty="0" err="1"/>
              <a:t>circumcoronene</a:t>
            </a:r>
            <a:r>
              <a:rPr lang="en-US" dirty="0"/>
              <a:t> molecules comparative to coronene.</a:t>
            </a:r>
            <a:endParaRPr lang="en-GB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715AD50-43A0-05AB-1690-CA2955112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76159" y="2735677"/>
            <a:ext cx="4832639" cy="367772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D5BA8BA-9E09-E189-32E0-86C0E7436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3202" y="2735677"/>
            <a:ext cx="4832639" cy="3677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43F8F1-DE8D-6E16-992A-8D1E884E0359}"/>
              </a:ext>
            </a:extLst>
          </p:cNvPr>
          <p:cNvSpPr/>
          <p:nvPr/>
        </p:nvSpPr>
        <p:spPr>
          <a:xfrm>
            <a:off x="2961224" y="2309611"/>
            <a:ext cx="14430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Coronene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43627F-ED38-EC12-AD08-490931770818}"/>
              </a:ext>
            </a:extLst>
          </p:cNvPr>
          <p:cNvSpPr/>
          <p:nvPr/>
        </p:nvSpPr>
        <p:spPr>
          <a:xfrm>
            <a:off x="7987207" y="2313374"/>
            <a:ext cx="23294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>
                <a:ln w="0"/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Circumcoronene</a:t>
            </a:r>
            <a:endParaRPr lang="en-US" sz="2400" b="0" cap="none" spc="0" dirty="0">
              <a:ln w="0"/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4" name="Picture 3" descr="A graph of a graph of a model&#10;&#10;Description automatically generated with medium confidence">
            <a:extLst>
              <a:ext uri="{FF2B5EF4-FFF2-40B4-BE49-F238E27FC236}">
                <a16:creationId xmlns:a16="http://schemas.microsoft.com/office/drawing/2014/main" id="{CD0361D7-FE5A-74CE-98A8-A82F38714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6184" y="2203054"/>
            <a:ext cx="7519632" cy="3759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871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5B40E-CFE6-5B5D-D556-DEF03DF07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114FE74F-4D0C-F9A8-B2DD-45C85C7B47A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376" y="393199"/>
            <a:ext cx="2509200" cy="25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7D6DBA-2117-6242-7146-8BC19707F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171600"/>
            <a:ext cx="11036300" cy="1476375"/>
          </a:xfrm>
        </p:spPr>
        <p:txBody>
          <a:bodyPr/>
          <a:lstStyle/>
          <a:p>
            <a:pPr algn="l"/>
            <a:r>
              <a:rPr lang="en-GB" dirty="0"/>
              <a:t>Atom XAS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E0DF-F472-A7B0-672B-0BF99A062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1647975"/>
            <a:ext cx="4858466" cy="4528987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Node/atom spectra prediction offers a more localized prediction.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Combine graph embedding with individual node embedding.</a:t>
            </a:r>
            <a:endParaRPr lang="en-GB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43C1B15-650F-EEEE-A960-6A36FAE3BF5F}"/>
              </a:ext>
            </a:extLst>
          </p:cNvPr>
          <p:cNvSpPr/>
          <p:nvPr/>
        </p:nvSpPr>
        <p:spPr>
          <a:xfrm>
            <a:off x="7989402" y="1292139"/>
            <a:ext cx="978408" cy="484632"/>
          </a:xfrm>
          <a:prstGeom prst="rightArrow">
            <a:avLst/>
          </a:prstGeom>
          <a:solidFill>
            <a:srgbClr val="FF8112"/>
          </a:solidFill>
          <a:ln>
            <a:solidFill>
              <a:srgbClr val="FF811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A602343-4D58-B71E-AB70-A4520EB2AC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55" t="3621" r="12284" b="58540"/>
          <a:stretch/>
        </p:blipFill>
        <p:spPr>
          <a:xfrm>
            <a:off x="5465213" y="640512"/>
            <a:ext cx="2349623" cy="174985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00E8F46-6459-0927-11B6-B47EA4E5E0C2}"/>
              </a:ext>
            </a:extLst>
          </p:cNvPr>
          <p:cNvSpPr/>
          <p:nvPr/>
        </p:nvSpPr>
        <p:spPr>
          <a:xfrm>
            <a:off x="6088935" y="1292139"/>
            <a:ext cx="277585" cy="277585"/>
          </a:xfrm>
          <a:prstGeom prst="roundRect">
            <a:avLst/>
          </a:prstGeom>
          <a:noFill/>
          <a:ln w="38100">
            <a:solidFill>
              <a:srgbClr val="FF811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ouble Bracket 4">
            <a:extLst>
              <a:ext uri="{FF2B5EF4-FFF2-40B4-BE49-F238E27FC236}">
                <a16:creationId xmlns:a16="http://schemas.microsoft.com/office/drawing/2014/main" id="{93ED0AEA-5222-37AD-2AFE-56A97427A173}"/>
              </a:ext>
            </a:extLst>
          </p:cNvPr>
          <p:cNvSpPr/>
          <p:nvPr/>
        </p:nvSpPr>
        <p:spPr>
          <a:xfrm>
            <a:off x="5465212" y="851912"/>
            <a:ext cx="2349623" cy="1365086"/>
          </a:xfrm>
          <a:prstGeom prst="bracketPair">
            <a:avLst/>
          </a:prstGeom>
          <a:ln w="38100">
            <a:solidFill>
              <a:srgbClr val="2279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836C5E-7D24-59EB-2A82-23DA2ADD45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46" r="2610" b="516"/>
          <a:stretch/>
        </p:blipFill>
        <p:spPr>
          <a:xfrm>
            <a:off x="9142375" y="393199"/>
            <a:ext cx="2508836" cy="253023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BDE2BD4A-2011-CEB0-60A3-BBE486EC5872}"/>
              </a:ext>
            </a:extLst>
          </p:cNvPr>
          <p:cNvSpPr/>
          <p:nvPr/>
        </p:nvSpPr>
        <p:spPr>
          <a:xfrm>
            <a:off x="7989402" y="1292139"/>
            <a:ext cx="978408" cy="484632"/>
          </a:xfrm>
          <a:prstGeom prst="rightArrow">
            <a:avLst/>
          </a:prstGeom>
          <a:solidFill>
            <a:srgbClr val="2279B5"/>
          </a:solidFill>
          <a:ln>
            <a:solidFill>
              <a:srgbClr val="2279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54" name="Group 453">
            <a:extLst>
              <a:ext uri="{FF2B5EF4-FFF2-40B4-BE49-F238E27FC236}">
                <a16:creationId xmlns:a16="http://schemas.microsoft.com/office/drawing/2014/main" id="{0ED03A80-D230-1E69-419A-C0B7F7807883}"/>
              </a:ext>
            </a:extLst>
          </p:cNvPr>
          <p:cNvGrpSpPr/>
          <p:nvPr/>
        </p:nvGrpSpPr>
        <p:grpSpPr>
          <a:xfrm>
            <a:off x="901123" y="3240466"/>
            <a:ext cx="9102245" cy="2936399"/>
            <a:chOff x="742814" y="2733132"/>
            <a:chExt cx="9102245" cy="293639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892A078-69EF-4C4B-5301-79C17597FC08}"/>
                </a:ext>
              </a:extLst>
            </p:cNvPr>
            <p:cNvSpPr/>
            <p:nvPr/>
          </p:nvSpPr>
          <p:spPr>
            <a:xfrm>
              <a:off x="9248497" y="3686710"/>
              <a:ext cx="244698" cy="24469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B040DB4-701B-946F-C842-828D7F850B13}"/>
                </a:ext>
              </a:extLst>
            </p:cNvPr>
            <p:cNvSpPr/>
            <p:nvPr/>
          </p:nvSpPr>
          <p:spPr>
            <a:xfrm>
              <a:off x="9248497" y="4243149"/>
              <a:ext cx="244698" cy="24469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67E470A-7D33-2D87-EA6A-5C386CE63470}"/>
                </a:ext>
              </a:extLst>
            </p:cNvPr>
            <p:cNvSpPr/>
            <p:nvPr/>
          </p:nvSpPr>
          <p:spPr>
            <a:xfrm>
              <a:off x="9248497" y="4799588"/>
              <a:ext cx="244698" cy="24469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4" name="TextBox 151">
              <a:extLst>
                <a:ext uri="{FF2B5EF4-FFF2-40B4-BE49-F238E27FC236}">
                  <a16:creationId xmlns:a16="http://schemas.microsoft.com/office/drawing/2014/main" id="{4DE6A387-C81C-F68D-EC75-E374654861B5}"/>
                </a:ext>
              </a:extLst>
            </p:cNvPr>
            <p:cNvSpPr txBox="1"/>
            <p:nvPr/>
          </p:nvSpPr>
          <p:spPr>
            <a:xfrm>
              <a:off x="2441704" y="5300199"/>
              <a:ext cx="451054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>
                  <a:solidFill>
                    <a:schemeClr val="accent6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15</a:t>
              </a:r>
              <a:endParaRPr lang="en-GB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sp>
          <p:nvSpPr>
            <p:cNvPr id="15" name="TextBox 152">
              <a:extLst>
                <a:ext uri="{FF2B5EF4-FFF2-40B4-BE49-F238E27FC236}">
                  <a16:creationId xmlns:a16="http://schemas.microsoft.com/office/drawing/2014/main" id="{4D9AD837-114D-9394-E250-5E5D6CB37C2C}"/>
                </a:ext>
              </a:extLst>
            </p:cNvPr>
            <p:cNvSpPr txBox="1"/>
            <p:nvPr/>
          </p:nvSpPr>
          <p:spPr>
            <a:xfrm>
              <a:off x="3317360" y="5300199"/>
              <a:ext cx="575836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64</a:t>
              </a:r>
              <a:endParaRPr lang="en-GB" dirty="0">
                <a:solidFill>
                  <a:schemeClr val="accent3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sp>
          <p:nvSpPr>
            <p:cNvPr id="16" name="TextBox 153">
              <a:extLst>
                <a:ext uri="{FF2B5EF4-FFF2-40B4-BE49-F238E27FC236}">
                  <a16:creationId xmlns:a16="http://schemas.microsoft.com/office/drawing/2014/main" id="{72EF0932-ECFA-2A4A-E58E-3433D9B596D3}"/>
                </a:ext>
              </a:extLst>
            </p:cNvPr>
            <p:cNvSpPr txBox="1"/>
            <p:nvPr/>
          </p:nvSpPr>
          <p:spPr>
            <a:xfrm>
              <a:off x="9076825" y="5298189"/>
              <a:ext cx="575836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>
                  <a:solidFill>
                    <a:schemeClr val="accent2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200</a:t>
              </a:r>
              <a:endParaRPr lang="en-GB" dirty="0">
                <a:solidFill>
                  <a:schemeClr val="accent2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sp>
          <p:nvSpPr>
            <p:cNvPr id="17" name="TextBox 152">
              <a:extLst>
                <a:ext uri="{FF2B5EF4-FFF2-40B4-BE49-F238E27FC236}">
                  <a16:creationId xmlns:a16="http://schemas.microsoft.com/office/drawing/2014/main" id="{E6B25AF6-4CF2-132A-6049-8FCA789C3776}"/>
                </a:ext>
              </a:extLst>
            </p:cNvPr>
            <p:cNvSpPr txBox="1"/>
            <p:nvPr/>
          </p:nvSpPr>
          <p:spPr>
            <a:xfrm>
              <a:off x="4252595" y="5298189"/>
              <a:ext cx="575836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128</a:t>
              </a:r>
              <a:endParaRPr lang="en-GB" dirty="0">
                <a:solidFill>
                  <a:schemeClr val="accent3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sp>
          <p:nvSpPr>
            <p:cNvPr id="18" name="TextBox 152">
              <a:extLst>
                <a:ext uri="{FF2B5EF4-FFF2-40B4-BE49-F238E27FC236}">
                  <a16:creationId xmlns:a16="http://schemas.microsoft.com/office/drawing/2014/main" id="{AB4027B2-8763-C8C2-8D8E-A32F640CD5AB}"/>
                </a:ext>
              </a:extLst>
            </p:cNvPr>
            <p:cNvSpPr txBox="1"/>
            <p:nvPr/>
          </p:nvSpPr>
          <p:spPr>
            <a:xfrm>
              <a:off x="5187830" y="5300199"/>
              <a:ext cx="575836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256</a:t>
              </a:r>
              <a:endParaRPr lang="en-GB" dirty="0">
                <a:solidFill>
                  <a:schemeClr val="accent3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6929173-3E07-5620-682E-CF3D8948109F}"/>
                </a:ext>
              </a:extLst>
            </p:cNvPr>
            <p:cNvGrpSpPr/>
            <p:nvPr/>
          </p:nvGrpSpPr>
          <p:grpSpPr>
            <a:xfrm>
              <a:off x="2547694" y="3351154"/>
              <a:ext cx="3050403" cy="1776228"/>
              <a:chOff x="2963325" y="3351154"/>
              <a:chExt cx="3050403" cy="1776228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4BB3B58-1675-BA81-BB4E-8793220EC900}"/>
                  </a:ext>
                </a:extLst>
              </p:cNvPr>
              <p:cNvSpPr/>
              <p:nvPr/>
            </p:nvSpPr>
            <p:spPr>
              <a:xfrm>
                <a:off x="2963325" y="33826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33B3F45-C147-5748-5CEC-8ACD5031CC83}"/>
                  </a:ext>
                </a:extLst>
              </p:cNvPr>
              <p:cNvSpPr/>
              <p:nvPr/>
            </p:nvSpPr>
            <p:spPr>
              <a:xfrm>
                <a:off x="2963325" y="38788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07F8087-6123-46A3-94BE-93FE659ACEAC}"/>
                  </a:ext>
                </a:extLst>
              </p:cNvPr>
              <p:cNvSpPr/>
              <p:nvPr/>
            </p:nvSpPr>
            <p:spPr>
              <a:xfrm>
                <a:off x="2963325" y="43750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4F26EAC-566F-7586-2927-7EA53FF7F2D4}"/>
                  </a:ext>
                </a:extLst>
              </p:cNvPr>
              <p:cNvSpPr/>
              <p:nvPr/>
            </p:nvSpPr>
            <p:spPr>
              <a:xfrm>
                <a:off x="2963325" y="48712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8A0D1D2-E951-C0BB-00BF-9DAC069C046D}"/>
                  </a:ext>
                </a:extLst>
              </p:cNvPr>
              <p:cNvSpPr/>
              <p:nvPr/>
            </p:nvSpPr>
            <p:spPr>
              <a:xfrm>
                <a:off x="3898560" y="335115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CEEDDF0-8853-64D3-872B-97634E86B8FD}"/>
                  </a:ext>
                </a:extLst>
              </p:cNvPr>
              <p:cNvSpPr/>
              <p:nvPr/>
            </p:nvSpPr>
            <p:spPr>
              <a:xfrm>
                <a:off x="3898560" y="373299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3CF0194-6C90-52A2-B0E1-2499E7A8666E}"/>
                  </a:ext>
                </a:extLst>
              </p:cNvPr>
              <p:cNvSpPr/>
              <p:nvPr/>
            </p:nvSpPr>
            <p:spPr>
              <a:xfrm>
                <a:off x="3898560" y="411484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B28C35F-7520-F318-ECAE-9F8ED20142E8}"/>
                  </a:ext>
                </a:extLst>
              </p:cNvPr>
              <p:cNvSpPr/>
              <p:nvPr/>
            </p:nvSpPr>
            <p:spPr>
              <a:xfrm>
                <a:off x="3898560" y="449739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E62F545-1D16-B0C7-07B1-031AFF5011D0}"/>
                  </a:ext>
                </a:extLst>
              </p:cNvPr>
              <p:cNvSpPr/>
              <p:nvPr/>
            </p:nvSpPr>
            <p:spPr>
              <a:xfrm>
                <a:off x="3898560" y="487994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C561AE3-AC62-6A2C-3CE8-3718FB9C5ECE}"/>
                  </a:ext>
                </a:extLst>
              </p:cNvPr>
              <p:cNvCxnSpPr>
                <a:stCxn id="20" idx="6"/>
                <a:endCxn id="24" idx="2"/>
              </p:cNvCxnSpPr>
              <p:nvPr/>
            </p:nvCxnSpPr>
            <p:spPr>
              <a:xfrm flipV="1">
                <a:off x="3208023" y="3473503"/>
                <a:ext cx="690537" cy="314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2AF88E0-EC37-32BF-9C73-27EA8090C66D}"/>
                  </a:ext>
                </a:extLst>
              </p:cNvPr>
              <p:cNvCxnSpPr>
                <a:stCxn id="20" idx="6"/>
                <a:endCxn id="25" idx="2"/>
              </p:cNvCxnSpPr>
              <p:nvPr/>
            </p:nvCxnSpPr>
            <p:spPr>
              <a:xfrm>
                <a:off x="3208023" y="3504993"/>
                <a:ext cx="690537" cy="35035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C1D1857-8F32-EB6E-3342-969D5925A8B4}"/>
                  </a:ext>
                </a:extLst>
              </p:cNvPr>
              <p:cNvCxnSpPr>
                <a:stCxn id="20" idx="6"/>
                <a:endCxn id="26" idx="2"/>
              </p:cNvCxnSpPr>
              <p:nvPr/>
            </p:nvCxnSpPr>
            <p:spPr>
              <a:xfrm>
                <a:off x="3208023" y="3504993"/>
                <a:ext cx="690537" cy="73219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B5BAC41-7C8F-A6FA-CF77-22BF18B16CC6}"/>
                  </a:ext>
                </a:extLst>
              </p:cNvPr>
              <p:cNvCxnSpPr>
                <a:stCxn id="20" idx="6"/>
                <a:endCxn id="27" idx="2"/>
              </p:cNvCxnSpPr>
              <p:nvPr/>
            </p:nvCxnSpPr>
            <p:spPr>
              <a:xfrm>
                <a:off x="3208023" y="3504993"/>
                <a:ext cx="690537" cy="11147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25835A8-5D8D-3560-FFFF-AFD01ED85DF5}"/>
                  </a:ext>
                </a:extLst>
              </p:cNvPr>
              <p:cNvCxnSpPr>
                <a:stCxn id="20" idx="6"/>
                <a:endCxn id="28" idx="2"/>
              </p:cNvCxnSpPr>
              <p:nvPr/>
            </p:nvCxnSpPr>
            <p:spPr>
              <a:xfrm>
                <a:off x="3208023" y="3504993"/>
                <a:ext cx="690537" cy="14973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F1DCA64-8F5E-D1AB-573A-42689E549026}"/>
                  </a:ext>
                </a:extLst>
              </p:cNvPr>
              <p:cNvCxnSpPr>
                <a:stCxn id="21" idx="6"/>
                <a:endCxn id="24" idx="3"/>
              </p:cNvCxnSpPr>
              <p:nvPr/>
            </p:nvCxnSpPr>
            <p:spPr>
              <a:xfrm flipV="1">
                <a:off x="3208023" y="3473503"/>
                <a:ext cx="690537" cy="5276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17E8355-5114-28D7-3F48-55003EAA4E57}"/>
                  </a:ext>
                </a:extLst>
              </p:cNvPr>
              <p:cNvCxnSpPr>
                <a:stCxn id="21" idx="6"/>
                <a:endCxn id="25" idx="2"/>
              </p:cNvCxnSpPr>
              <p:nvPr/>
            </p:nvCxnSpPr>
            <p:spPr>
              <a:xfrm flipV="1">
                <a:off x="3208023" y="3855347"/>
                <a:ext cx="690537" cy="1458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CB6FBCA-6316-3157-51AB-17310BAD7DFD}"/>
                  </a:ext>
                </a:extLst>
              </p:cNvPr>
              <p:cNvCxnSpPr>
                <a:stCxn id="21" idx="6"/>
                <a:endCxn id="26" idx="2"/>
              </p:cNvCxnSpPr>
              <p:nvPr/>
            </p:nvCxnSpPr>
            <p:spPr>
              <a:xfrm>
                <a:off x="3208023" y="4001193"/>
                <a:ext cx="690537" cy="23599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A253482-4E6E-968C-86DF-D59A59CE6571}"/>
                  </a:ext>
                </a:extLst>
              </p:cNvPr>
              <p:cNvCxnSpPr>
                <a:stCxn id="21" idx="6"/>
                <a:endCxn id="27" idx="2"/>
              </p:cNvCxnSpPr>
              <p:nvPr/>
            </p:nvCxnSpPr>
            <p:spPr>
              <a:xfrm>
                <a:off x="3208023" y="4001193"/>
                <a:ext cx="690537" cy="6185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1B7C867-69A6-8101-29D5-3D7083CD2CF4}"/>
                  </a:ext>
                </a:extLst>
              </p:cNvPr>
              <p:cNvCxnSpPr>
                <a:stCxn id="21" idx="6"/>
                <a:endCxn id="28" idx="2"/>
              </p:cNvCxnSpPr>
              <p:nvPr/>
            </p:nvCxnSpPr>
            <p:spPr>
              <a:xfrm>
                <a:off x="3208023" y="4001193"/>
                <a:ext cx="690537" cy="10011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DDEA728-2C89-F057-A4A9-513093F7FEB5}"/>
                  </a:ext>
                </a:extLst>
              </p:cNvPr>
              <p:cNvCxnSpPr>
                <a:stCxn id="22" idx="6"/>
                <a:endCxn id="24" idx="2"/>
              </p:cNvCxnSpPr>
              <p:nvPr/>
            </p:nvCxnSpPr>
            <p:spPr>
              <a:xfrm flipV="1">
                <a:off x="3208023" y="3473503"/>
                <a:ext cx="690537" cy="10238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F4A8147-92E6-64DA-303D-1C2A2CDE79D6}"/>
                  </a:ext>
                </a:extLst>
              </p:cNvPr>
              <p:cNvCxnSpPr>
                <a:endCxn id="25" idx="2"/>
              </p:cNvCxnSpPr>
              <p:nvPr/>
            </p:nvCxnSpPr>
            <p:spPr>
              <a:xfrm flipV="1">
                <a:off x="3208023" y="3855347"/>
                <a:ext cx="690537" cy="6420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21CE135-B4D9-E4EF-9812-BCD37851BF83}"/>
                  </a:ext>
                </a:extLst>
              </p:cNvPr>
              <p:cNvCxnSpPr>
                <a:endCxn id="26" idx="2"/>
              </p:cNvCxnSpPr>
              <p:nvPr/>
            </p:nvCxnSpPr>
            <p:spPr>
              <a:xfrm flipV="1">
                <a:off x="3208023" y="4237191"/>
                <a:ext cx="690537" cy="28369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F921451-A8BB-C4DD-A10D-EDB81B6A11E6}"/>
                  </a:ext>
                </a:extLst>
              </p:cNvPr>
              <p:cNvCxnSpPr>
                <a:stCxn id="22" idx="6"/>
                <a:endCxn id="27" idx="2"/>
              </p:cNvCxnSpPr>
              <p:nvPr/>
            </p:nvCxnSpPr>
            <p:spPr>
              <a:xfrm>
                <a:off x="3208023" y="4497393"/>
                <a:ext cx="690537" cy="1223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C035C97-DA87-EC81-869E-5337E39B9014}"/>
                  </a:ext>
                </a:extLst>
              </p:cNvPr>
              <p:cNvCxnSpPr>
                <a:stCxn id="22" idx="6"/>
                <a:endCxn id="28" idx="2"/>
              </p:cNvCxnSpPr>
              <p:nvPr/>
            </p:nvCxnSpPr>
            <p:spPr>
              <a:xfrm>
                <a:off x="3208023" y="4497393"/>
                <a:ext cx="690537" cy="5049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0C29D01-B1C9-CBF5-38F2-FE47D59344D1}"/>
                  </a:ext>
                </a:extLst>
              </p:cNvPr>
              <p:cNvCxnSpPr>
                <a:stCxn id="23" idx="6"/>
                <a:endCxn id="24" idx="2"/>
              </p:cNvCxnSpPr>
              <p:nvPr/>
            </p:nvCxnSpPr>
            <p:spPr>
              <a:xfrm flipV="1">
                <a:off x="3208023" y="3473503"/>
                <a:ext cx="690537" cy="15200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2C94AB3-8234-70A0-4012-B324FCE41D65}"/>
                  </a:ext>
                </a:extLst>
              </p:cNvPr>
              <p:cNvCxnSpPr>
                <a:stCxn id="23" idx="6"/>
                <a:endCxn id="25" idx="2"/>
              </p:cNvCxnSpPr>
              <p:nvPr/>
            </p:nvCxnSpPr>
            <p:spPr>
              <a:xfrm flipV="1">
                <a:off x="3208023" y="3855347"/>
                <a:ext cx="690537" cy="11382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81327FD-48AE-B735-EBF9-99B1F568BA4C}"/>
                  </a:ext>
                </a:extLst>
              </p:cNvPr>
              <p:cNvCxnSpPr>
                <a:stCxn id="23" idx="6"/>
                <a:endCxn id="26" idx="2"/>
              </p:cNvCxnSpPr>
              <p:nvPr/>
            </p:nvCxnSpPr>
            <p:spPr>
              <a:xfrm flipV="1">
                <a:off x="3208023" y="4237191"/>
                <a:ext cx="690537" cy="75640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2FC4F33-6287-1AE7-7D6C-7F2876E3D367}"/>
                  </a:ext>
                </a:extLst>
              </p:cNvPr>
              <p:cNvCxnSpPr>
                <a:stCxn id="23" idx="6"/>
                <a:endCxn id="27" idx="2"/>
              </p:cNvCxnSpPr>
              <p:nvPr/>
            </p:nvCxnSpPr>
            <p:spPr>
              <a:xfrm flipV="1">
                <a:off x="3208023" y="4619742"/>
                <a:ext cx="690537" cy="37385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78F6E41-89B6-9FD1-82CA-A371766FF893}"/>
                  </a:ext>
                </a:extLst>
              </p:cNvPr>
              <p:cNvCxnSpPr>
                <a:endCxn id="28" idx="2"/>
              </p:cNvCxnSpPr>
              <p:nvPr/>
            </p:nvCxnSpPr>
            <p:spPr>
              <a:xfrm>
                <a:off x="3208023" y="4980222"/>
                <a:ext cx="690537" cy="220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53AA982-26B3-E87A-9AF9-89A5289291CB}"/>
                  </a:ext>
                </a:extLst>
              </p:cNvPr>
              <p:cNvSpPr/>
              <p:nvPr/>
            </p:nvSpPr>
            <p:spPr>
              <a:xfrm>
                <a:off x="4833795" y="335115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1AA297F-DE00-CF9F-3CD0-FC1162105D07}"/>
                  </a:ext>
                </a:extLst>
              </p:cNvPr>
              <p:cNvSpPr/>
              <p:nvPr/>
            </p:nvSpPr>
            <p:spPr>
              <a:xfrm>
                <a:off x="4833795" y="373299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14CF44C-9545-06BE-736E-26D32E893E0F}"/>
                  </a:ext>
                </a:extLst>
              </p:cNvPr>
              <p:cNvSpPr/>
              <p:nvPr/>
            </p:nvSpPr>
            <p:spPr>
              <a:xfrm>
                <a:off x="4833795" y="411484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EB0BD848-C448-0E2D-58EF-3906A67BD9A8}"/>
                  </a:ext>
                </a:extLst>
              </p:cNvPr>
              <p:cNvSpPr/>
              <p:nvPr/>
            </p:nvSpPr>
            <p:spPr>
              <a:xfrm>
                <a:off x="4833795" y="449739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9811330-F0AE-CCF5-F1DE-56C8C1820BF9}"/>
                  </a:ext>
                </a:extLst>
              </p:cNvPr>
              <p:cNvSpPr/>
              <p:nvPr/>
            </p:nvSpPr>
            <p:spPr>
              <a:xfrm>
                <a:off x="4833795" y="487994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098D60C-AD6C-48FA-BB94-5ECF1899A085}"/>
                  </a:ext>
                </a:extLst>
              </p:cNvPr>
              <p:cNvCxnSpPr>
                <a:stCxn id="24" idx="6"/>
                <a:endCxn id="49" idx="2"/>
              </p:cNvCxnSpPr>
              <p:nvPr/>
            </p:nvCxnSpPr>
            <p:spPr>
              <a:xfrm>
                <a:off x="4143258" y="3473503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CB98A5B-165D-1487-8A9E-1E1813456709}"/>
                  </a:ext>
                </a:extLst>
              </p:cNvPr>
              <p:cNvCxnSpPr>
                <a:stCxn id="24" idx="6"/>
                <a:endCxn id="50" idx="2"/>
              </p:cNvCxnSpPr>
              <p:nvPr/>
            </p:nvCxnSpPr>
            <p:spPr>
              <a:xfrm>
                <a:off x="4143258" y="3473503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7F00DA7-812D-FE5B-7239-570697375384}"/>
                  </a:ext>
                </a:extLst>
              </p:cNvPr>
              <p:cNvCxnSpPr>
                <a:stCxn id="24" idx="6"/>
                <a:endCxn id="51" idx="2"/>
              </p:cNvCxnSpPr>
              <p:nvPr/>
            </p:nvCxnSpPr>
            <p:spPr>
              <a:xfrm>
                <a:off x="4143258" y="3473503"/>
                <a:ext cx="690537" cy="763688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9B63CE48-9FB9-E095-A406-F3E10091C1F6}"/>
                  </a:ext>
                </a:extLst>
              </p:cNvPr>
              <p:cNvCxnSpPr>
                <a:stCxn id="24" idx="6"/>
                <a:endCxn id="52" idx="2"/>
              </p:cNvCxnSpPr>
              <p:nvPr/>
            </p:nvCxnSpPr>
            <p:spPr>
              <a:xfrm>
                <a:off x="4143258" y="3473503"/>
                <a:ext cx="690537" cy="1146239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49306137-D59D-2C75-A4EE-88977F21305C}"/>
                  </a:ext>
                </a:extLst>
              </p:cNvPr>
              <p:cNvCxnSpPr>
                <a:stCxn id="24" idx="6"/>
                <a:endCxn id="53" idx="2"/>
              </p:cNvCxnSpPr>
              <p:nvPr/>
            </p:nvCxnSpPr>
            <p:spPr>
              <a:xfrm>
                <a:off x="4143258" y="3473503"/>
                <a:ext cx="690537" cy="152879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30825EC-F014-BEE0-4F9F-9EF541690605}"/>
                  </a:ext>
                </a:extLst>
              </p:cNvPr>
              <p:cNvCxnSpPr>
                <a:stCxn id="25" idx="6"/>
                <a:endCxn id="49" idx="2"/>
              </p:cNvCxnSpPr>
              <p:nvPr/>
            </p:nvCxnSpPr>
            <p:spPr>
              <a:xfrm flipV="1">
                <a:off x="4143258" y="3473503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ECDB3DA6-E241-3E65-3B0B-6C0B4FF5C052}"/>
                  </a:ext>
                </a:extLst>
              </p:cNvPr>
              <p:cNvCxnSpPr>
                <a:stCxn id="26" idx="6"/>
                <a:endCxn id="50" idx="2"/>
              </p:cNvCxnSpPr>
              <p:nvPr/>
            </p:nvCxnSpPr>
            <p:spPr>
              <a:xfrm flipV="1">
                <a:off x="4143258" y="3855347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A19893A8-3E39-AF7E-285C-4D8BC932FB44}"/>
                  </a:ext>
                </a:extLst>
              </p:cNvPr>
              <p:cNvCxnSpPr>
                <a:stCxn id="25" idx="6"/>
                <a:endCxn id="50" idx="2"/>
              </p:cNvCxnSpPr>
              <p:nvPr/>
            </p:nvCxnSpPr>
            <p:spPr>
              <a:xfrm>
                <a:off x="4143258" y="3855347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ABE816D-6A53-E814-21D4-4AF612307290}"/>
                  </a:ext>
                </a:extLst>
              </p:cNvPr>
              <p:cNvCxnSpPr>
                <a:stCxn id="25" idx="6"/>
                <a:endCxn id="51" idx="2"/>
              </p:cNvCxnSpPr>
              <p:nvPr/>
            </p:nvCxnSpPr>
            <p:spPr>
              <a:xfrm>
                <a:off x="4143258" y="3855347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A258814-C6B9-7D72-18DB-5A153F8A85F5}"/>
                  </a:ext>
                </a:extLst>
              </p:cNvPr>
              <p:cNvCxnSpPr>
                <a:stCxn id="25" idx="6"/>
                <a:endCxn id="52" idx="2"/>
              </p:cNvCxnSpPr>
              <p:nvPr/>
            </p:nvCxnSpPr>
            <p:spPr>
              <a:xfrm>
                <a:off x="4143258" y="3855347"/>
                <a:ext cx="690537" cy="764395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D61A104C-6462-D3DE-2DF7-4C6641F0D859}"/>
                  </a:ext>
                </a:extLst>
              </p:cNvPr>
              <p:cNvCxnSpPr>
                <a:stCxn id="25" idx="6"/>
                <a:endCxn id="53" idx="2"/>
              </p:cNvCxnSpPr>
              <p:nvPr/>
            </p:nvCxnSpPr>
            <p:spPr>
              <a:xfrm>
                <a:off x="4143258" y="3855347"/>
                <a:ext cx="690537" cy="1146946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DCCF02D-8311-98B8-F408-C3125EF4F830}"/>
                  </a:ext>
                </a:extLst>
              </p:cNvPr>
              <p:cNvCxnSpPr>
                <a:stCxn id="26" idx="6"/>
                <a:endCxn id="49" idx="2"/>
              </p:cNvCxnSpPr>
              <p:nvPr/>
            </p:nvCxnSpPr>
            <p:spPr>
              <a:xfrm flipV="1">
                <a:off x="4143258" y="3473503"/>
                <a:ext cx="690537" cy="763688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DE27F7E-87EB-C9B4-CC36-1159E20F06A6}"/>
                  </a:ext>
                </a:extLst>
              </p:cNvPr>
              <p:cNvCxnSpPr>
                <a:stCxn id="26" idx="6"/>
                <a:endCxn id="51" idx="2"/>
              </p:cNvCxnSpPr>
              <p:nvPr/>
            </p:nvCxnSpPr>
            <p:spPr>
              <a:xfrm>
                <a:off x="4143258" y="4237191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12F1C29-E7B2-292A-0B94-97576A5074F4}"/>
                  </a:ext>
                </a:extLst>
              </p:cNvPr>
              <p:cNvCxnSpPr>
                <a:stCxn id="26" idx="6"/>
                <a:endCxn id="52" idx="2"/>
              </p:cNvCxnSpPr>
              <p:nvPr/>
            </p:nvCxnSpPr>
            <p:spPr>
              <a:xfrm>
                <a:off x="4143258" y="4237191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093B11B1-308D-3FB8-BF6A-A028903B994F}"/>
                  </a:ext>
                </a:extLst>
              </p:cNvPr>
              <p:cNvCxnSpPr>
                <a:endCxn id="53" idx="2"/>
              </p:cNvCxnSpPr>
              <p:nvPr/>
            </p:nvCxnSpPr>
            <p:spPr>
              <a:xfrm>
                <a:off x="4154380" y="4229439"/>
                <a:ext cx="679415" cy="77285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64FE668-332B-4A2A-6611-71E79D562E49}"/>
                  </a:ext>
                </a:extLst>
              </p:cNvPr>
              <p:cNvCxnSpPr>
                <a:stCxn id="27" idx="6"/>
                <a:endCxn id="49" idx="2"/>
              </p:cNvCxnSpPr>
              <p:nvPr/>
            </p:nvCxnSpPr>
            <p:spPr>
              <a:xfrm flipV="1">
                <a:off x="4143258" y="3473503"/>
                <a:ext cx="690537" cy="1146239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0FAFD590-A53B-36FA-69AF-5A6D8C4FB3B6}"/>
                  </a:ext>
                </a:extLst>
              </p:cNvPr>
              <p:cNvCxnSpPr>
                <a:stCxn id="27" idx="6"/>
                <a:endCxn id="50" idx="2"/>
              </p:cNvCxnSpPr>
              <p:nvPr/>
            </p:nvCxnSpPr>
            <p:spPr>
              <a:xfrm flipV="1">
                <a:off x="4143258" y="3855347"/>
                <a:ext cx="690537" cy="764395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86CA62B2-9E03-4257-8B39-A5A71D6CB8DD}"/>
                  </a:ext>
                </a:extLst>
              </p:cNvPr>
              <p:cNvCxnSpPr>
                <a:stCxn id="27" idx="6"/>
                <a:endCxn id="51" idx="2"/>
              </p:cNvCxnSpPr>
              <p:nvPr/>
            </p:nvCxnSpPr>
            <p:spPr>
              <a:xfrm flipV="1">
                <a:off x="4143258" y="4237191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F856A52-B508-E49F-A3AD-C4DA0DD02853}"/>
                  </a:ext>
                </a:extLst>
              </p:cNvPr>
              <p:cNvCxnSpPr>
                <a:endCxn id="52" idx="2"/>
              </p:cNvCxnSpPr>
              <p:nvPr/>
            </p:nvCxnSpPr>
            <p:spPr>
              <a:xfrm>
                <a:off x="4154380" y="4611282"/>
                <a:ext cx="679415" cy="846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74CAF8B5-C430-3476-76E7-A566382E09B1}"/>
                  </a:ext>
                </a:extLst>
              </p:cNvPr>
              <p:cNvCxnSpPr>
                <a:stCxn id="27" idx="6"/>
                <a:endCxn id="53" idx="2"/>
              </p:cNvCxnSpPr>
              <p:nvPr/>
            </p:nvCxnSpPr>
            <p:spPr>
              <a:xfrm>
                <a:off x="4143258" y="4619742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B2B3978C-0965-4F65-9583-4434011B3136}"/>
                  </a:ext>
                </a:extLst>
              </p:cNvPr>
              <p:cNvCxnSpPr>
                <a:stCxn id="28" idx="6"/>
              </p:cNvCxnSpPr>
              <p:nvPr/>
            </p:nvCxnSpPr>
            <p:spPr>
              <a:xfrm flipV="1">
                <a:off x="4143258" y="3472796"/>
                <a:ext cx="690537" cy="1529497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A3027DB4-FBC0-53C5-60F2-BA5B12B06DD7}"/>
                  </a:ext>
                </a:extLst>
              </p:cNvPr>
              <p:cNvCxnSpPr>
                <a:stCxn id="28" idx="6"/>
                <a:endCxn id="50" idx="2"/>
              </p:cNvCxnSpPr>
              <p:nvPr/>
            </p:nvCxnSpPr>
            <p:spPr>
              <a:xfrm flipV="1">
                <a:off x="4143258" y="3855347"/>
                <a:ext cx="690537" cy="1146946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AA92DB2-817C-6A21-0E32-57051591B77E}"/>
                  </a:ext>
                </a:extLst>
              </p:cNvPr>
              <p:cNvCxnSpPr>
                <a:endCxn id="51" idx="2"/>
              </p:cNvCxnSpPr>
              <p:nvPr/>
            </p:nvCxnSpPr>
            <p:spPr>
              <a:xfrm flipV="1">
                <a:off x="4154380" y="4237191"/>
                <a:ext cx="679415" cy="76439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D83B5893-90D1-3011-4DBB-84D2D3283895}"/>
                  </a:ext>
                </a:extLst>
              </p:cNvPr>
              <p:cNvCxnSpPr>
                <a:endCxn id="52" idx="2"/>
              </p:cNvCxnSpPr>
              <p:nvPr/>
            </p:nvCxnSpPr>
            <p:spPr>
              <a:xfrm flipV="1">
                <a:off x="4148819" y="4619742"/>
                <a:ext cx="684976" cy="34750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29B52A1-F82E-8A6C-4DF3-853B13C7E19F}"/>
                  </a:ext>
                </a:extLst>
              </p:cNvPr>
              <p:cNvCxnSpPr>
                <a:stCxn id="28" idx="6"/>
                <a:endCxn id="53" idx="2"/>
              </p:cNvCxnSpPr>
              <p:nvPr/>
            </p:nvCxnSpPr>
            <p:spPr>
              <a:xfrm>
                <a:off x="4143258" y="5002293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D068C19-31DC-7B5B-93B2-D08F476427DA}"/>
                  </a:ext>
                </a:extLst>
              </p:cNvPr>
              <p:cNvSpPr/>
              <p:nvPr/>
            </p:nvSpPr>
            <p:spPr>
              <a:xfrm>
                <a:off x="5769030" y="335389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73763DA-E0EB-740E-D431-C0CDFD8A4600}"/>
                  </a:ext>
                </a:extLst>
              </p:cNvPr>
              <p:cNvSpPr/>
              <p:nvPr/>
            </p:nvSpPr>
            <p:spPr>
              <a:xfrm>
                <a:off x="5769030" y="373573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2B7A2DAD-4BE1-6229-974C-64D0041450C1}"/>
                  </a:ext>
                </a:extLst>
              </p:cNvPr>
              <p:cNvSpPr/>
              <p:nvPr/>
            </p:nvSpPr>
            <p:spPr>
              <a:xfrm>
                <a:off x="5769030" y="411758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45D8CAC3-E8AC-2330-6CE0-C2A16A981AF5}"/>
                  </a:ext>
                </a:extLst>
              </p:cNvPr>
              <p:cNvSpPr/>
              <p:nvPr/>
            </p:nvSpPr>
            <p:spPr>
              <a:xfrm>
                <a:off x="5769030" y="450013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40EF69E8-7ADA-DD87-BFB0-D3145038D324}"/>
                  </a:ext>
                </a:extLst>
              </p:cNvPr>
              <p:cNvSpPr/>
              <p:nvPr/>
            </p:nvSpPr>
            <p:spPr>
              <a:xfrm>
                <a:off x="5769030" y="488268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73E868C2-628F-7EDC-3F33-165A821FF083}"/>
                  </a:ext>
                </a:extLst>
              </p:cNvPr>
              <p:cNvCxnSpPr>
                <a:stCxn id="49" idx="6"/>
                <a:endCxn id="79" idx="2"/>
              </p:cNvCxnSpPr>
              <p:nvPr/>
            </p:nvCxnSpPr>
            <p:spPr>
              <a:xfrm>
                <a:off x="5078493" y="3473503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D6C2820D-3A52-D737-0330-473FF3404CC1}"/>
                  </a:ext>
                </a:extLst>
              </p:cNvPr>
              <p:cNvCxnSpPr>
                <a:stCxn id="49" idx="6"/>
                <a:endCxn id="80" idx="2"/>
              </p:cNvCxnSpPr>
              <p:nvPr/>
            </p:nvCxnSpPr>
            <p:spPr>
              <a:xfrm>
                <a:off x="5078493" y="3473503"/>
                <a:ext cx="690537" cy="38458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05511219-12DC-48F4-7425-DC5BF201758D}"/>
                  </a:ext>
                </a:extLst>
              </p:cNvPr>
              <p:cNvCxnSpPr>
                <a:stCxn id="49" idx="6"/>
                <a:endCxn id="81" idx="2"/>
              </p:cNvCxnSpPr>
              <p:nvPr/>
            </p:nvCxnSpPr>
            <p:spPr>
              <a:xfrm>
                <a:off x="5078493" y="3473503"/>
                <a:ext cx="690537" cy="76642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4DEB320-3916-97B9-8829-7FB3957D99A8}"/>
                  </a:ext>
                </a:extLst>
              </p:cNvPr>
              <p:cNvCxnSpPr>
                <a:stCxn id="49" idx="6"/>
                <a:endCxn id="82" idx="2"/>
              </p:cNvCxnSpPr>
              <p:nvPr/>
            </p:nvCxnSpPr>
            <p:spPr>
              <a:xfrm>
                <a:off x="5078493" y="3473503"/>
                <a:ext cx="690537" cy="114897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D5F971EE-1B61-E869-31D8-B34A914EB012}"/>
                  </a:ext>
                </a:extLst>
              </p:cNvPr>
              <p:cNvCxnSpPr>
                <a:stCxn id="49" idx="6"/>
                <a:endCxn id="83" idx="2"/>
              </p:cNvCxnSpPr>
              <p:nvPr/>
            </p:nvCxnSpPr>
            <p:spPr>
              <a:xfrm>
                <a:off x="5078493" y="3473503"/>
                <a:ext cx="690537" cy="153153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9915DBD3-0C00-2D83-C4A6-DA0B1FB81CC8}"/>
                  </a:ext>
                </a:extLst>
              </p:cNvPr>
              <p:cNvCxnSpPr>
                <a:stCxn id="50" idx="6"/>
                <a:endCxn id="79" idx="2"/>
              </p:cNvCxnSpPr>
              <p:nvPr/>
            </p:nvCxnSpPr>
            <p:spPr>
              <a:xfrm flipV="1">
                <a:off x="5078493" y="3476243"/>
                <a:ext cx="690537" cy="3791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E830186C-6234-9972-BDBC-0D96ABAEBD74}"/>
                  </a:ext>
                </a:extLst>
              </p:cNvPr>
              <p:cNvCxnSpPr>
                <a:stCxn id="50" idx="6"/>
                <a:endCxn id="80" idx="2"/>
              </p:cNvCxnSpPr>
              <p:nvPr/>
            </p:nvCxnSpPr>
            <p:spPr>
              <a:xfrm>
                <a:off x="5078493" y="3855347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4233DD5E-82CE-2B0C-1FE7-C0BD540BDBF2}"/>
                  </a:ext>
                </a:extLst>
              </p:cNvPr>
              <p:cNvCxnSpPr>
                <a:stCxn id="50" idx="6"/>
                <a:endCxn id="81" idx="2"/>
              </p:cNvCxnSpPr>
              <p:nvPr/>
            </p:nvCxnSpPr>
            <p:spPr>
              <a:xfrm>
                <a:off x="5078493" y="3855347"/>
                <a:ext cx="690537" cy="38458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881726C9-5964-51CC-816F-0A4C48F94762}"/>
                  </a:ext>
                </a:extLst>
              </p:cNvPr>
              <p:cNvCxnSpPr>
                <a:stCxn id="50" idx="6"/>
                <a:endCxn id="82" idx="2"/>
              </p:cNvCxnSpPr>
              <p:nvPr/>
            </p:nvCxnSpPr>
            <p:spPr>
              <a:xfrm>
                <a:off x="5078493" y="3855347"/>
                <a:ext cx="690537" cy="76713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DC1DDE5C-892E-6FB4-F1DC-9176FBE7FFC8}"/>
                  </a:ext>
                </a:extLst>
              </p:cNvPr>
              <p:cNvCxnSpPr>
                <a:stCxn id="50" idx="6"/>
                <a:endCxn id="83" idx="2"/>
              </p:cNvCxnSpPr>
              <p:nvPr/>
            </p:nvCxnSpPr>
            <p:spPr>
              <a:xfrm>
                <a:off x="5078493" y="3855347"/>
                <a:ext cx="690537" cy="114968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397BBDED-F746-7F1B-55B5-37C219134364}"/>
                  </a:ext>
                </a:extLst>
              </p:cNvPr>
              <p:cNvCxnSpPr>
                <a:stCxn id="51" idx="6"/>
                <a:endCxn id="81" idx="2"/>
              </p:cNvCxnSpPr>
              <p:nvPr/>
            </p:nvCxnSpPr>
            <p:spPr>
              <a:xfrm>
                <a:off x="5078493" y="4237191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871362A-B5D2-1691-D1AB-39985DEBB28D}"/>
                  </a:ext>
                </a:extLst>
              </p:cNvPr>
              <p:cNvCxnSpPr>
                <a:stCxn id="51" idx="6"/>
                <a:endCxn id="82" idx="2"/>
              </p:cNvCxnSpPr>
              <p:nvPr/>
            </p:nvCxnSpPr>
            <p:spPr>
              <a:xfrm>
                <a:off x="5078493" y="4237191"/>
                <a:ext cx="690537" cy="38529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2F22C923-1448-1251-89D1-956F6437C6D6}"/>
                  </a:ext>
                </a:extLst>
              </p:cNvPr>
              <p:cNvCxnSpPr>
                <a:stCxn id="51" idx="6"/>
                <a:endCxn id="83" idx="2"/>
              </p:cNvCxnSpPr>
              <p:nvPr/>
            </p:nvCxnSpPr>
            <p:spPr>
              <a:xfrm>
                <a:off x="5078493" y="4237191"/>
                <a:ext cx="690537" cy="76784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2BA8B4D9-492A-9264-9957-A72375B5CDBD}"/>
                  </a:ext>
                </a:extLst>
              </p:cNvPr>
              <p:cNvCxnSpPr>
                <a:stCxn id="52" idx="6"/>
                <a:endCxn id="82" idx="2"/>
              </p:cNvCxnSpPr>
              <p:nvPr/>
            </p:nvCxnSpPr>
            <p:spPr>
              <a:xfrm>
                <a:off x="5078493" y="4619742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AE11B156-2311-125E-895F-52AC120DA5FA}"/>
                  </a:ext>
                </a:extLst>
              </p:cNvPr>
              <p:cNvCxnSpPr>
                <a:stCxn id="51" idx="6"/>
                <a:endCxn id="80" idx="2"/>
              </p:cNvCxnSpPr>
              <p:nvPr/>
            </p:nvCxnSpPr>
            <p:spPr>
              <a:xfrm flipV="1">
                <a:off x="5078493" y="3858087"/>
                <a:ext cx="690537" cy="3791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4683193B-2C47-1304-CFC8-CC316A1B518D}"/>
                  </a:ext>
                </a:extLst>
              </p:cNvPr>
              <p:cNvCxnSpPr>
                <a:stCxn id="51" idx="6"/>
                <a:endCxn id="79" idx="2"/>
              </p:cNvCxnSpPr>
              <p:nvPr/>
            </p:nvCxnSpPr>
            <p:spPr>
              <a:xfrm flipV="1">
                <a:off x="5078493" y="3476243"/>
                <a:ext cx="690537" cy="7609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CBCD87A-1EA9-A09D-2085-00F60BCD8C70}"/>
                  </a:ext>
                </a:extLst>
              </p:cNvPr>
              <p:cNvCxnSpPr>
                <a:stCxn id="52" idx="6"/>
                <a:endCxn id="79" idx="2"/>
              </p:cNvCxnSpPr>
              <p:nvPr/>
            </p:nvCxnSpPr>
            <p:spPr>
              <a:xfrm flipV="1">
                <a:off x="5078493" y="3476243"/>
                <a:ext cx="690537" cy="114349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08F76504-8EBE-2AED-EA0B-56F64538501F}"/>
                  </a:ext>
                </a:extLst>
              </p:cNvPr>
              <p:cNvCxnSpPr>
                <a:stCxn id="52" idx="6"/>
                <a:endCxn id="80" idx="2"/>
              </p:cNvCxnSpPr>
              <p:nvPr/>
            </p:nvCxnSpPr>
            <p:spPr>
              <a:xfrm flipV="1">
                <a:off x="5078493" y="3858087"/>
                <a:ext cx="690537" cy="76165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5D5158FA-D003-1546-13A0-7FF6971D2162}"/>
                  </a:ext>
                </a:extLst>
              </p:cNvPr>
              <p:cNvCxnSpPr>
                <a:stCxn id="52" idx="6"/>
                <a:endCxn id="81" idx="2"/>
              </p:cNvCxnSpPr>
              <p:nvPr/>
            </p:nvCxnSpPr>
            <p:spPr>
              <a:xfrm flipV="1">
                <a:off x="5078493" y="4239931"/>
                <a:ext cx="690537" cy="37981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A55F718F-AD3C-DD2B-7B8C-92CDA39AC00F}"/>
                  </a:ext>
                </a:extLst>
              </p:cNvPr>
              <p:cNvCxnSpPr>
                <a:stCxn id="52" idx="6"/>
                <a:endCxn id="83" idx="2"/>
              </p:cNvCxnSpPr>
              <p:nvPr/>
            </p:nvCxnSpPr>
            <p:spPr>
              <a:xfrm>
                <a:off x="5078493" y="4619742"/>
                <a:ext cx="690537" cy="38529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A3291E2C-0C7B-46C9-B374-22001E31397A}"/>
                  </a:ext>
                </a:extLst>
              </p:cNvPr>
              <p:cNvCxnSpPr>
                <a:stCxn id="53" idx="6"/>
                <a:endCxn id="79" idx="2"/>
              </p:cNvCxnSpPr>
              <p:nvPr/>
            </p:nvCxnSpPr>
            <p:spPr>
              <a:xfrm flipV="1">
                <a:off x="5078493" y="3476243"/>
                <a:ext cx="690537" cy="15260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0D5D248B-FA80-28C9-D1A6-133E688FF43F}"/>
                  </a:ext>
                </a:extLst>
              </p:cNvPr>
              <p:cNvCxnSpPr>
                <a:stCxn id="53" idx="6"/>
                <a:endCxn id="80" idx="2"/>
              </p:cNvCxnSpPr>
              <p:nvPr/>
            </p:nvCxnSpPr>
            <p:spPr>
              <a:xfrm flipV="1">
                <a:off x="5078493" y="3858087"/>
                <a:ext cx="690537" cy="114420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42EAEE59-392A-C5B6-1F0A-043DDB888965}"/>
                  </a:ext>
                </a:extLst>
              </p:cNvPr>
              <p:cNvCxnSpPr>
                <a:stCxn id="53" idx="6"/>
                <a:endCxn id="81" idx="2"/>
              </p:cNvCxnSpPr>
              <p:nvPr/>
            </p:nvCxnSpPr>
            <p:spPr>
              <a:xfrm flipV="1">
                <a:off x="5078493" y="4239931"/>
                <a:ext cx="690537" cy="76236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23A78DA-E9A3-EEE7-9E3C-29A418D8382C}"/>
                  </a:ext>
                </a:extLst>
              </p:cNvPr>
              <p:cNvCxnSpPr>
                <a:stCxn id="53" idx="6"/>
                <a:endCxn id="82" idx="2"/>
              </p:cNvCxnSpPr>
              <p:nvPr/>
            </p:nvCxnSpPr>
            <p:spPr>
              <a:xfrm flipV="1">
                <a:off x="5078493" y="4622482"/>
                <a:ext cx="690537" cy="37981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CF34CC10-82A6-6BC9-22F6-454473698C8F}"/>
                  </a:ext>
                </a:extLst>
              </p:cNvPr>
              <p:cNvCxnSpPr>
                <a:stCxn id="53" idx="6"/>
                <a:endCxn id="83" idx="2"/>
              </p:cNvCxnSpPr>
              <p:nvPr/>
            </p:nvCxnSpPr>
            <p:spPr>
              <a:xfrm>
                <a:off x="5078493" y="5002293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B5920ECB-54DF-F23A-0B38-505D2197B0AA}"/>
                </a:ext>
              </a:extLst>
            </p:cNvPr>
            <p:cNvSpPr/>
            <p:nvPr/>
          </p:nvSpPr>
          <p:spPr>
            <a:xfrm>
              <a:off x="6242455" y="3435133"/>
              <a:ext cx="244698" cy="24469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67F1B8ED-C983-7923-A5AD-3F824EF18FD0}"/>
                </a:ext>
              </a:extLst>
            </p:cNvPr>
            <p:cNvSpPr/>
            <p:nvPr/>
          </p:nvSpPr>
          <p:spPr>
            <a:xfrm>
              <a:off x="6242455" y="3816977"/>
              <a:ext cx="244698" cy="24469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64F2527-983E-F1E5-7203-EE558B3FBB67}"/>
                </a:ext>
              </a:extLst>
            </p:cNvPr>
            <p:cNvSpPr/>
            <p:nvPr/>
          </p:nvSpPr>
          <p:spPr>
            <a:xfrm>
              <a:off x="6242455" y="4198821"/>
              <a:ext cx="244698" cy="24469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660066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BFDD731D-703F-7484-B656-5A4DA6649B20}"/>
                </a:ext>
              </a:extLst>
            </p:cNvPr>
            <p:cNvSpPr/>
            <p:nvPr/>
          </p:nvSpPr>
          <p:spPr>
            <a:xfrm>
              <a:off x="6242455" y="4581372"/>
              <a:ext cx="244698" cy="24469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778D622E-1D0A-6317-91F6-CAB4DDFFAB67}"/>
                </a:ext>
              </a:extLst>
            </p:cNvPr>
            <p:cNvSpPr/>
            <p:nvPr/>
          </p:nvSpPr>
          <p:spPr>
            <a:xfrm>
              <a:off x="6242455" y="4963923"/>
              <a:ext cx="244698" cy="24469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14" name="TextBox 152">
              <a:extLst>
                <a:ext uri="{FF2B5EF4-FFF2-40B4-BE49-F238E27FC236}">
                  <a16:creationId xmlns:a16="http://schemas.microsoft.com/office/drawing/2014/main" id="{455ADD03-50A9-1FDF-4674-EE8D071C6AA8}"/>
                </a:ext>
              </a:extLst>
            </p:cNvPr>
            <p:cNvSpPr txBox="1"/>
            <p:nvPr/>
          </p:nvSpPr>
          <p:spPr>
            <a:xfrm>
              <a:off x="6396205" y="5298189"/>
              <a:ext cx="5758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256</a:t>
              </a:r>
              <a:endParaRPr lang="en-GB" dirty="0">
                <a:solidFill>
                  <a:schemeClr val="accent3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sp>
          <p:nvSpPr>
            <p:cNvPr id="115" name="TextBox 151">
              <a:extLst>
                <a:ext uri="{FF2B5EF4-FFF2-40B4-BE49-F238E27FC236}">
                  <a16:creationId xmlns:a16="http://schemas.microsoft.com/office/drawing/2014/main" id="{23216AA5-188C-14CE-604D-5EEB34C258C1}"/>
                </a:ext>
              </a:extLst>
            </p:cNvPr>
            <p:cNvSpPr txBox="1"/>
            <p:nvPr/>
          </p:nvSpPr>
          <p:spPr>
            <a:xfrm>
              <a:off x="2283468" y="2893454"/>
              <a:ext cx="767526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>
                  <a:solidFill>
                    <a:schemeClr val="accent6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Input</a:t>
              </a:r>
              <a:endParaRPr lang="en-GB" dirty="0">
                <a:solidFill>
                  <a:schemeClr val="accent6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sp>
          <p:nvSpPr>
            <p:cNvPr id="116" name="TextBox 152">
              <a:extLst>
                <a:ext uri="{FF2B5EF4-FFF2-40B4-BE49-F238E27FC236}">
                  <a16:creationId xmlns:a16="http://schemas.microsoft.com/office/drawing/2014/main" id="{80F5BB10-E632-3631-E04A-B474F1B9D362}"/>
                </a:ext>
              </a:extLst>
            </p:cNvPr>
            <p:cNvSpPr txBox="1"/>
            <p:nvPr/>
          </p:nvSpPr>
          <p:spPr>
            <a:xfrm>
              <a:off x="3782459" y="2893454"/>
              <a:ext cx="1511071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GCN Layers</a:t>
              </a:r>
              <a:endParaRPr lang="en-GB" dirty="0">
                <a:solidFill>
                  <a:schemeClr val="accent3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sp>
          <p:nvSpPr>
            <p:cNvPr id="117" name="TextBox 152">
              <a:extLst>
                <a:ext uri="{FF2B5EF4-FFF2-40B4-BE49-F238E27FC236}">
                  <a16:creationId xmlns:a16="http://schemas.microsoft.com/office/drawing/2014/main" id="{05749E93-986E-C3EC-BE33-2E0A0FC6655C}"/>
                </a:ext>
              </a:extLst>
            </p:cNvPr>
            <p:cNvSpPr txBox="1"/>
            <p:nvPr/>
          </p:nvSpPr>
          <p:spPr>
            <a:xfrm>
              <a:off x="5723696" y="2740784"/>
              <a:ext cx="1045819" cy="64633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Mean</a:t>
              </a:r>
            </a:p>
            <a:p>
              <a:pPr algn="ctr"/>
              <a:r>
                <a:rPr lang="en-US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Pool</a:t>
              </a:r>
              <a:endParaRPr lang="en-GB" dirty="0">
                <a:solidFill>
                  <a:schemeClr val="accent3">
                    <a:lumMod val="50000"/>
                  </a:schemeClr>
                </a:solidFill>
                <a:latin typeface="Source Sans Pro"/>
                <a:ea typeface="Source Sans Pro"/>
                <a:cs typeface="Calibri"/>
              </a:endParaRPr>
            </a:p>
          </p:txBody>
        </p:sp>
        <p:sp>
          <p:nvSpPr>
            <p:cNvPr id="118" name="TextBox 153">
              <a:extLst>
                <a:ext uri="{FF2B5EF4-FFF2-40B4-BE49-F238E27FC236}">
                  <a16:creationId xmlns:a16="http://schemas.microsoft.com/office/drawing/2014/main" id="{65402F91-E874-7D2E-C8DE-AE5BBB162A3A}"/>
                </a:ext>
              </a:extLst>
            </p:cNvPr>
            <p:cNvSpPr txBox="1"/>
            <p:nvPr/>
          </p:nvSpPr>
          <p:spPr>
            <a:xfrm>
              <a:off x="8884427" y="2912116"/>
              <a:ext cx="960632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>
                  <a:solidFill>
                    <a:schemeClr val="accent2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Output</a:t>
              </a:r>
              <a:endParaRPr lang="en-GB" dirty="0">
                <a:solidFill>
                  <a:schemeClr val="accent2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AE81C24-A6BC-A148-07AC-DC251194CC8E}"/>
                </a:ext>
              </a:extLst>
            </p:cNvPr>
            <p:cNvCxnSpPr>
              <a:cxnSpLocks/>
              <a:endCxn id="109" idx="2"/>
            </p:cNvCxnSpPr>
            <p:nvPr/>
          </p:nvCxnSpPr>
          <p:spPr>
            <a:xfrm flipV="1">
              <a:off x="5551921" y="3557482"/>
              <a:ext cx="690534" cy="274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B915EE-1DAB-ABFA-BDB7-43784D360D5C}"/>
                </a:ext>
              </a:extLst>
            </p:cNvPr>
            <p:cNvCxnSpPr>
              <a:cxnSpLocks/>
              <a:endCxn id="110" idx="2"/>
            </p:cNvCxnSpPr>
            <p:nvPr/>
          </p:nvCxnSpPr>
          <p:spPr>
            <a:xfrm flipV="1">
              <a:off x="5551921" y="3939326"/>
              <a:ext cx="690534" cy="274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7453ABD-55CE-5211-E028-ECB1E1E6FFDD}"/>
                </a:ext>
              </a:extLst>
            </p:cNvPr>
            <p:cNvCxnSpPr>
              <a:cxnSpLocks/>
              <a:endCxn id="111" idx="2"/>
            </p:cNvCxnSpPr>
            <p:nvPr/>
          </p:nvCxnSpPr>
          <p:spPr>
            <a:xfrm flipV="1">
              <a:off x="5551921" y="4321170"/>
              <a:ext cx="690534" cy="274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AA0914C-45BC-F948-A373-3FB30A97C645}"/>
                </a:ext>
              </a:extLst>
            </p:cNvPr>
            <p:cNvCxnSpPr>
              <a:cxnSpLocks/>
              <a:endCxn id="112" idx="2"/>
            </p:cNvCxnSpPr>
            <p:nvPr/>
          </p:nvCxnSpPr>
          <p:spPr>
            <a:xfrm flipV="1">
              <a:off x="5551921" y="4703721"/>
              <a:ext cx="690534" cy="274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C61176B-D18E-144D-4AAA-D1D3237B5210}"/>
                </a:ext>
              </a:extLst>
            </p:cNvPr>
            <p:cNvCxnSpPr>
              <a:cxnSpLocks/>
              <a:endCxn id="113" idx="2"/>
            </p:cNvCxnSpPr>
            <p:nvPr/>
          </p:nvCxnSpPr>
          <p:spPr>
            <a:xfrm flipV="1">
              <a:off x="5551921" y="5086272"/>
              <a:ext cx="690534" cy="274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8A8C85FE-3927-1C50-7254-259A1EEA3B39}"/>
                </a:ext>
              </a:extLst>
            </p:cNvPr>
            <p:cNvSpPr/>
            <p:nvPr/>
          </p:nvSpPr>
          <p:spPr>
            <a:xfrm>
              <a:off x="7749553" y="3436923"/>
              <a:ext cx="244698" cy="244698"/>
            </a:xfrm>
            <a:prstGeom prst="ellipse">
              <a:avLst/>
            </a:prstGeom>
            <a:solidFill>
              <a:srgbClr val="CC0099"/>
            </a:solidFill>
            <a:ln>
              <a:solidFill>
                <a:srgbClr val="660066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88B86700-8E58-A3D3-502F-2D9449B9DB2E}"/>
                </a:ext>
              </a:extLst>
            </p:cNvPr>
            <p:cNvSpPr/>
            <p:nvPr/>
          </p:nvSpPr>
          <p:spPr>
            <a:xfrm>
              <a:off x="7749553" y="3818767"/>
              <a:ext cx="244698" cy="244698"/>
            </a:xfrm>
            <a:prstGeom prst="ellipse">
              <a:avLst/>
            </a:prstGeom>
            <a:solidFill>
              <a:srgbClr val="CC0099"/>
            </a:solidFill>
            <a:ln>
              <a:solidFill>
                <a:srgbClr val="660066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0657B295-57A4-7A20-EB84-19DEDFE1AF98}"/>
                </a:ext>
              </a:extLst>
            </p:cNvPr>
            <p:cNvSpPr/>
            <p:nvPr/>
          </p:nvSpPr>
          <p:spPr>
            <a:xfrm>
              <a:off x="7749553" y="4200611"/>
              <a:ext cx="244698" cy="244698"/>
            </a:xfrm>
            <a:prstGeom prst="ellipse">
              <a:avLst/>
            </a:prstGeom>
            <a:solidFill>
              <a:srgbClr val="CC0099"/>
            </a:solidFill>
            <a:ln>
              <a:solidFill>
                <a:srgbClr val="660066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B74AE3E-417B-6371-1D93-0A78B66E4754}"/>
                </a:ext>
              </a:extLst>
            </p:cNvPr>
            <p:cNvSpPr/>
            <p:nvPr/>
          </p:nvSpPr>
          <p:spPr>
            <a:xfrm>
              <a:off x="7749553" y="4583162"/>
              <a:ext cx="244698" cy="244698"/>
            </a:xfrm>
            <a:prstGeom prst="ellipse">
              <a:avLst/>
            </a:prstGeom>
            <a:solidFill>
              <a:srgbClr val="CC0099"/>
            </a:solidFill>
            <a:ln>
              <a:solidFill>
                <a:srgbClr val="660066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5B93DC55-7B38-FA26-BEA1-0E90A0D679F6}"/>
                </a:ext>
              </a:extLst>
            </p:cNvPr>
            <p:cNvSpPr/>
            <p:nvPr/>
          </p:nvSpPr>
          <p:spPr>
            <a:xfrm>
              <a:off x="7749553" y="4965713"/>
              <a:ext cx="244698" cy="244698"/>
            </a:xfrm>
            <a:prstGeom prst="ellipse">
              <a:avLst/>
            </a:prstGeom>
            <a:solidFill>
              <a:srgbClr val="CC0099"/>
            </a:solidFill>
            <a:ln>
              <a:solidFill>
                <a:srgbClr val="660066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29" name="TextBox 152">
              <a:extLst>
                <a:ext uri="{FF2B5EF4-FFF2-40B4-BE49-F238E27FC236}">
                  <a16:creationId xmlns:a16="http://schemas.microsoft.com/office/drawing/2014/main" id="{E7F8AB12-BB6F-7930-9FBD-8EB110CE940B}"/>
                </a:ext>
              </a:extLst>
            </p:cNvPr>
            <p:cNvSpPr txBox="1"/>
            <p:nvPr/>
          </p:nvSpPr>
          <p:spPr>
            <a:xfrm>
              <a:off x="7583984" y="5299979"/>
              <a:ext cx="5758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rgbClr val="660066"/>
                  </a:solidFill>
                  <a:latin typeface="Source Sans Pro"/>
                  <a:ea typeface="Source Sans Pro"/>
                  <a:cs typeface="Calibri"/>
                </a:rPr>
                <a:t>256</a:t>
              </a:r>
              <a:endParaRPr lang="en-GB" dirty="0">
                <a:solidFill>
                  <a:srgbClr val="660066"/>
                </a:solidFill>
                <a:latin typeface="Source Sans Pro"/>
                <a:ea typeface="Source Sans Pro"/>
              </a:endParaRPr>
            </a:p>
          </p:txBody>
        </p:sp>
        <p:sp>
          <p:nvSpPr>
            <p:cNvPr id="130" name="TextBox 152">
              <a:extLst>
                <a:ext uri="{FF2B5EF4-FFF2-40B4-BE49-F238E27FC236}">
                  <a16:creationId xmlns:a16="http://schemas.microsoft.com/office/drawing/2014/main" id="{30EFA9D8-A3AE-537F-E9E5-0C6026D06C59}"/>
                </a:ext>
              </a:extLst>
            </p:cNvPr>
            <p:cNvSpPr txBox="1"/>
            <p:nvPr/>
          </p:nvSpPr>
          <p:spPr>
            <a:xfrm>
              <a:off x="7215204" y="2733909"/>
              <a:ext cx="1313396" cy="64633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rgbClr val="660066"/>
                  </a:solidFill>
                  <a:latin typeface="Source Sans Pro"/>
                  <a:ea typeface="Source Sans Pro"/>
                  <a:cs typeface="Calibri"/>
                </a:rPr>
                <a:t>Linear Layer</a:t>
              </a:r>
              <a:endParaRPr lang="en-GB" dirty="0">
                <a:solidFill>
                  <a:srgbClr val="660066"/>
                </a:solidFill>
                <a:latin typeface="Source Sans Pro"/>
                <a:ea typeface="Source Sans Pro"/>
                <a:cs typeface="Calibri"/>
              </a:endParaRPr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2D1EC308-2A1D-D457-C93C-2F882CC68523}"/>
                </a:ext>
              </a:extLst>
            </p:cNvPr>
            <p:cNvCxnSpPr>
              <a:cxnSpLocks/>
              <a:stCxn id="422" idx="6"/>
              <a:endCxn id="124" idx="2"/>
            </p:cNvCxnSpPr>
            <p:nvPr/>
          </p:nvCxnSpPr>
          <p:spPr>
            <a:xfrm flipV="1">
              <a:off x="7118570" y="3559272"/>
              <a:ext cx="630983" cy="508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89C231D3-53D2-4B21-1241-25F6F2110286}"/>
                </a:ext>
              </a:extLst>
            </p:cNvPr>
            <p:cNvCxnSpPr>
              <a:cxnSpLocks/>
              <a:stCxn id="423" idx="6"/>
              <a:endCxn id="125" idx="2"/>
            </p:cNvCxnSpPr>
            <p:nvPr/>
          </p:nvCxnSpPr>
          <p:spPr>
            <a:xfrm flipV="1">
              <a:off x="7118570" y="3941116"/>
              <a:ext cx="630983" cy="508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7F418F8-E89F-332B-2BE9-3AF2A106D7EE}"/>
                </a:ext>
              </a:extLst>
            </p:cNvPr>
            <p:cNvCxnSpPr>
              <a:cxnSpLocks/>
              <a:stCxn id="424" idx="6"/>
              <a:endCxn id="126" idx="2"/>
            </p:cNvCxnSpPr>
            <p:nvPr/>
          </p:nvCxnSpPr>
          <p:spPr>
            <a:xfrm flipV="1">
              <a:off x="7118570" y="4322960"/>
              <a:ext cx="630983" cy="508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15BB00C-3161-2454-0C67-22B92486AB97}"/>
                </a:ext>
              </a:extLst>
            </p:cNvPr>
            <p:cNvCxnSpPr>
              <a:cxnSpLocks/>
              <a:stCxn id="425" idx="6"/>
              <a:endCxn id="127" idx="2"/>
            </p:cNvCxnSpPr>
            <p:nvPr/>
          </p:nvCxnSpPr>
          <p:spPr>
            <a:xfrm flipV="1">
              <a:off x="7118570" y="4705511"/>
              <a:ext cx="630983" cy="508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844C10B-2D83-EA0C-1F7A-BB7D1124102C}"/>
                </a:ext>
              </a:extLst>
            </p:cNvPr>
            <p:cNvCxnSpPr>
              <a:cxnSpLocks/>
              <a:stCxn id="426" idx="6"/>
              <a:endCxn id="128" idx="2"/>
            </p:cNvCxnSpPr>
            <p:nvPr/>
          </p:nvCxnSpPr>
          <p:spPr>
            <a:xfrm flipV="1">
              <a:off x="7118570" y="5088062"/>
              <a:ext cx="630983" cy="508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CB09FEC-27D7-DFF0-30C8-5C447D1251BF}"/>
                </a:ext>
              </a:extLst>
            </p:cNvPr>
            <p:cNvCxnSpPr>
              <a:stCxn id="124" idx="6"/>
              <a:endCxn id="11" idx="2"/>
            </p:cNvCxnSpPr>
            <p:nvPr/>
          </p:nvCxnSpPr>
          <p:spPr>
            <a:xfrm>
              <a:off x="7994251" y="3559272"/>
              <a:ext cx="1254246" cy="24978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1840D1D5-F05F-4262-EA71-523E1AB60195}"/>
                </a:ext>
              </a:extLst>
            </p:cNvPr>
            <p:cNvCxnSpPr>
              <a:stCxn id="124" idx="6"/>
              <a:endCxn id="12" idx="2"/>
            </p:cNvCxnSpPr>
            <p:nvPr/>
          </p:nvCxnSpPr>
          <p:spPr>
            <a:xfrm>
              <a:off x="7994251" y="3559272"/>
              <a:ext cx="1254246" cy="80622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7F310B8-D83D-B3B9-CD20-2CF9679E1D6F}"/>
                </a:ext>
              </a:extLst>
            </p:cNvPr>
            <p:cNvCxnSpPr>
              <a:stCxn id="124" idx="6"/>
              <a:endCxn id="13" idx="2"/>
            </p:cNvCxnSpPr>
            <p:nvPr/>
          </p:nvCxnSpPr>
          <p:spPr>
            <a:xfrm>
              <a:off x="7994251" y="3559272"/>
              <a:ext cx="1254246" cy="136266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33722506-79B6-85E7-CCE5-24B492014C36}"/>
                </a:ext>
              </a:extLst>
            </p:cNvPr>
            <p:cNvCxnSpPr>
              <a:stCxn id="125" idx="6"/>
              <a:endCxn id="11" idx="2"/>
            </p:cNvCxnSpPr>
            <p:nvPr/>
          </p:nvCxnSpPr>
          <p:spPr>
            <a:xfrm flipV="1">
              <a:off x="7994251" y="3809059"/>
              <a:ext cx="1254246" cy="13205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B0A671A-E703-7534-18A2-26FCEC68EA15}"/>
                </a:ext>
              </a:extLst>
            </p:cNvPr>
            <p:cNvCxnSpPr>
              <a:cxnSpLocks/>
              <a:stCxn id="125" idx="6"/>
              <a:endCxn id="12" idx="2"/>
            </p:cNvCxnSpPr>
            <p:nvPr/>
          </p:nvCxnSpPr>
          <p:spPr>
            <a:xfrm>
              <a:off x="7994251" y="3941116"/>
              <a:ext cx="1254246" cy="42438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07243B3-1A5E-DFB7-A234-7C3F2D4B849D}"/>
                </a:ext>
              </a:extLst>
            </p:cNvPr>
            <p:cNvCxnSpPr>
              <a:stCxn id="126" idx="6"/>
              <a:endCxn id="12" idx="2"/>
            </p:cNvCxnSpPr>
            <p:nvPr/>
          </p:nvCxnSpPr>
          <p:spPr>
            <a:xfrm>
              <a:off x="7994251" y="4322960"/>
              <a:ext cx="1254246" cy="4253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44EC465-6824-85F3-3967-216048F32D6A}"/>
                </a:ext>
              </a:extLst>
            </p:cNvPr>
            <p:cNvCxnSpPr>
              <a:stCxn id="125" idx="6"/>
              <a:endCxn id="13" idx="2"/>
            </p:cNvCxnSpPr>
            <p:nvPr/>
          </p:nvCxnSpPr>
          <p:spPr>
            <a:xfrm>
              <a:off x="7994251" y="3941116"/>
              <a:ext cx="1254246" cy="98082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055EEEEB-D70F-13CD-0DC9-59EC79B95AD3}"/>
                </a:ext>
              </a:extLst>
            </p:cNvPr>
            <p:cNvCxnSpPr>
              <a:stCxn id="126" idx="6"/>
              <a:endCxn id="11" idx="2"/>
            </p:cNvCxnSpPr>
            <p:nvPr/>
          </p:nvCxnSpPr>
          <p:spPr>
            <a:xfrm flipV="1">
              <a:off x="7994251" y="3809059"/>
              <a:ext cx="1254246" cy="5139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1235C01-409B-6256-D38C-09D278DF09D4}"/>
                </a:ext>
              </a:extLst>
            </p:cNvPr>
            <p:cNvCxnSpPr>
              <a:stCxn id="126" idx="6"/>
              <a:endCxn id="13" idx="2"/>
            </p:cNvCxnSpPr>
            <p:nvPr/>
          </p:nvCxnSpPr>
          <p:spPr>
            <a:xfrm>
              <a:off x="7994251" y="4322960"/>
              <a:ext cx="1254246" cy="59897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37FFA012-AAB8-0FD5-21FE-F2361005D0DD}"/>
                </a:ext>
              </a:extLst>
            </p:cNvPr>
            <p:cNvCxnSpPr>
              <a:stCxn id="127" idx="6"/>
              <a:endCxn id="11" idx="2"/>
            </p:cNvCxnSpPr>
            <p:nvPr/>
          </p:nvCxnSpPr>
          <p:spPr>
            <a:xfrm flipV="1">
              <a:off x="7994251" y="3809059"/>
              <a:ext cx="1254246" cy="89645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01DF0CFB-B34C-6E4D-E3CF-C12DF8E6CA3A}"/>
                </a:ext>
              </a:extLst>
            </p:cNvPr>
            <p:cNvCxnSpPr>
              <a:stCxn id="127" idx="6"/>
              <a:endCxn id="12" idx="2"/>
            </p:cNvCxnSpPr>
            <p:nvPr/>
          </p:nvCxnSpPr>
          <p:spPr>
            <a:xfrm flipV="1">
              <a:off x="7994251" y="4365498"/>
              <a:ext cx="1254246" cy="34001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CE76F6A1-A4A8-8997-BD23-7600332BCEC9}"/>
                </a:ext>
              </a:extLst>
            </p:cNvPr>
            <p:cNvCxnSpPr>
              <a:stCxn id="127" idx="6"/>
              <a:endCxn id="13" idx="2"/>
            </p:cNvCxnSpPr>
            <p:nvPr/>
          </p:nvCxnSpPr>
          <p:spPr>
            <a:xfrm>
              <a:off x="7994251" y="4705511"/>
              <a:ext cx="1254246" cy="21642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91EFCB63-E74B-1EC0-56CE-96798C7955F3}"/>
                </a:ext>
              </a:extLst>
            </p:cNvPr>
            <p:cNvCxnSpPr>
              <a:stCxn id="128" idx="6"/>
              <a:endCxn id="13" idx="2"/>
            </p:cNvCxnSpPr>
            <p:nvPr/>
          </p:nvCxnSpPr>
          <p:spPr>
            <a:xfrm flipV="1">
              <a:off x="7994251" y="4921937"/>
              <a:ext cx="1254246" cy="16612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22F70BFF-05F0-2C2E-D659-6B75D4C31661}"/>
                </a:ext>
              </a:extLst>
            </p:cNvPr>
            <p:cNvCxnSpPr>
              <a:stCxn id="128" idx="6"/>
              <a:endCxn id="12" idx="2"/>
            </p:cNvCxnSpPr>
            <p:nvPr/>
          </p:nvCxnSpPr>
          <p:spPr>
            <a:xfrm flipV="1">
              <a:off x="7994251" y="4365498"/>
              <a:ext cx="1254246" cy="72256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35A647F9-2562-28FA-28A1-60CFABC0D06C}"/>
                </a:ext>
              </a:extLst>
            </p:cNvPr>
            <p:cNvCxnSpPr>
              <a:stCxn id="128" idx="6"/>
              <a:endCxn id="11" idx="2"/>
            </p:cNvCxnSpPr>
            <p:nvPr/>
          </p:nvCxnSpPr>
          <p:spPr>
            <a:xfrm flipV="1">
              <a:off x="7994251" y="3809059"/>
              <a:ext cx="1254246" cy="127900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73F74DA6-A94B-A77E-4951-D2EDE08ADAF9}"/>
                </a:ext>
              </a:extLst>
            </p:cNvPr>
            <p:cNvGrpSpPr/>
            <p:nvPr/>
          </p:nvGrpSpPr>
          <p:grpSpPr>
            <a:xfrm>
              <a:off x="2501039" y="3400966"/>
              <a:ext cx="3050403" cy="1776228"/>
              <a:chOff x="2963325" y="3351154"/>
              <a:chExt cx="3050403" cy="1776228"/>
            </a:xfrm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C94CD78A-7B4F-552A-D122-6945BCCBA300}"/>
                  </a:ext>
                </a:extLst>
              </p:cNvPr>
              <p:cNvSpPr/>
              <p:nvPr/>
            </p:nvSpPr>
            <p:spPr>
              <a:xfrm>
                <a:off x="2963325" y="33826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A9C6495C-1AB0-FBD1-CE72-F675F96474F3}"/>
                  </a:ext>
                </a:extLst>
              </p:cNvPr>
              <p:cNvSpPr/>
              <p:nvPr/>
            </p:nvSpPr>
            <p:spPr>
              <a:xfrm>
                <a:off x="2963325" y="38788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21C8EF09-F046-8CB5-A0D6-A36256DDD22F}"/>
                  </a:ext>
                </a:extLst>
              </p:cNvPr>
              <p:cNvSpPr/>
              <p:nvPr/>
            </p:nvSpPr>
            <p:spPr>
              <a:xfrm>
                <a:off x="2963325" y="43750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81E5101E-292C-94EE-DD57-E827E4BEE99E}"/>
                  </a:ext>
                </a:extLst>
              </p:cNvPr>
              <p:cNvSpPr/>
              <p:nvPr/>
            </p:nvSpPr>
            <p:spPr>
              <a:xfrm>
                <a:off x="2963325" y="48712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8426445A-5701-6719-00F6-BD3FD07AFF15}"/>
                  </a:ext>
                </a:extLst>
              </p:cNvPr>
              <p:cNvSpPr/>
              <p:nvPr/>
            </p:nvSpPr>
            <p:spPr>
              <a:xfrm>
                <a:off x="3898560" y="335115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C753F300-46E9-39A9-94AE-4BD70D0BC477}"/>
                  </a:ext>
                </a:extLst>
              </p:cNvPr>
              <p:cNvSpPr/>
              <p:nvPr/>
            </p:nvSpPr>
            <p:spPr>
              <a:xfrm>
                <a:off x="3898560" y="373299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BC2D9ED8-7024-A061-02C6-64D1BE8335C2}"/>
                  </a:ext>
                </a:extLst>
              </p:cNvPr>
              <p:cNvSpPr/>
              <p:nvPr/>
            </p:nvSpPr>
            <p:spPr>
              <a:xfrm>
                <a:off x="3898560" y="411484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E411F0F0-4AA1-F7E5-5763-AFD35B356B54}"/>
                  </a:ext>
                </a:extLst>
              </p:cNvPr>
              <p:cNvSpPr/>
              <p:nvPr/>
            </p:nvSpPr>
            <p:spPr>
              <a:xfrm>
                <a:off x="3898560" y="449739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4B484948-F40C-49FF-9ABD-39609EC3980D}"/>
                  </a:ext>
                </a:extLst>
              </p:cNvPr>
              <p:cNvSpPr/>
              <p:nvPr/>
            </p:nvSpPr>
            <p:spPr>
              <a:xfrm>
                <a:off x="3898560" y="487994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FF61F2B1-2718-5A0F-E386-96C97D6392A4}"/>
                  </a:ext>
                </a:extLst>
              </p:cNvPr>
              <p:cNvCxnSpPr>
                <a:stCxn id="152" idx="6"/>
                <a:endCxn id="156" idx="2"/>
              </p:cNvCxnSpPr>
              <p:nvPr/>
            </p:nvCxnSpPr>
            <p:spPr>
              <a:xfrm flipV="1">
                <a:off x="3208023" y="3473503"/>
                <a:ext cx="690537" cy="314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4E643C54-BA7F-1225-4EE2-FFE150FD9DDA}"/>
                  </a:ext>
                </a:extLst>
              </p:cNvPr>
              <p:cNvCxnSpPr>
                <a:stCxn id="152" idx="6"/>
                <a:endCxn id="157" idx="2"/>
              </p:cNvCxnSpPr>
              <p:nvPr/>
            </p:nvCxnSpPr>
            <p:spPr>
              <a:xfrm>
                <a:off x="3208023" y="3504993"/>
                <a:ext cx="690537" cy="35035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59CF0616-CEB6-CBA9-AFB2-C37F8DF1FF6F}"/>
                  </a:ext>
                </a:extLst>
              </p:cNvPr>
              <p:cNvCxnSpPr>
                <a:stCxn id="152" idx="6"/>
                <a:endCxn id="158" idx="2"/>
              </p:cNvCxnSpPr>
              <p:nvPr/>
            </p:nvCxnSpPr>
            <p:spPr>
              <a:xfrm>
                <a:off x="3208023" y="3504993"/>
                <a:ext cx="690537" cy="73219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FC72C00C-26F6-D194-7C6C-830E7BC938A9}"/>
                  </a:ext>
                </a:extLst>
              </p:cNvPr>
              <p:cNvCxnSpPr>
                <a:stCxn id="152" idx="6"/>
                <a:endCxn id="159" idx="2"/>
              </p:cNvCxnSpPr>
              <p:nvPr/>
            </p:nvCxnSpPr>
            <p:spPr>
              <a:xfrm>
                <a:off x="3208023" y="3504993"/>
                <a:ext cx="690537" cy="11147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563CACE8-1E8A-CD6F-1B4D-5067EEFBE29B}"/>
                  </a:ext>
                </a:extLst>
              </p:cNvPr>
              <p:cNvCxnSpPr>
                <a:stCxn id="152" idx="6"/>
                <a:endCxn id="160" idx="2"/>
              </p:cNvCxnSpPr>
              <p:nvPr/>
            </p:nvCxnSpPr>
            <p:spPr>
              <a:xfrm>
                <a:off x="3208023" y="3504993"/>
                <a:ext cx="690537" cy="14973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A9E4DD67-B0CC-A203-B590-11C8D6E33558}"/>
                  </a:ext>
                </a:extLst>
              </p:cNvPr>
              <p:cNvCxnSpPr>
                <a:stCxn id="153" idx="6"/>
                <a:endCxn id="156" idx="3"/>
              </p:cNvCxnSpPr>
              <p:nvPr/>
            </p:nvCxnSpPr>
            <p:spPr>
              <a:xfrm flipV="1">
                <a:off x="3208023" y="3473503"/>
                <a:ext cx="690537" cy="5276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62DC5275-FAD0-9704-171F-2A1B1BC6717E}"/>
                  </a:ext>
                </a:extLst>
              </p:cNvPr>
              <p:cNvCxnSpPr>
                <a:stCxn id="153" idx="6"/>
                <a:endCxn id="157" idx="2"/>
              </p:cNvCxnSpPr>
              <p:nvPr/>
            </p:nvCxnSpPr>
            <p:spPr>
              <a:xfrm flipV="1">
                <a:off x="3208023" y="3855347"/>
                <a:ext cx="690537" cy="1458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A6A5E745-CCE0-CCE4-29FB-9F8C7551397B}"/>
                  </a:ext>
                </a:extLst>
              </p:cNvPr>
              <p:cNvCxnSpPr>
                <a:stCxn id="153" idx="6"/>
                <a:endCxn id="158" idx="2"/>
              </p:cNvCxnSpPr>
              <p:nvPr/>
            </p:nvCxnSpPr>
            <p:spPr>
              <a:xfrm>
                <a:off x="3208023" y="4001193"/>
                <a:ext cx="690537" cy="23599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AD0DB2F1-7CC2-079B-5925-B1F6E28FD95F}"/>
                  </a:ext>
                </a:extLst>
              </p:cNvPr>
              <p:cNvCxnSpPr>
                <a:stCxn id="153" idx="6"/>
                <a:endCxn id="159" idx="2"/>
              </p:cNvCxnSpPr>
              <p:nvPr/>
            </p:nvCxnSpPr>
            <p:spPr>
              <a:xfrm>
                <a:off x="3208023" y="4001193"/>
                <a:ext cx="690537" cy="6185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C5A5C520-A10F-AE54-A89A-14A044B6D52F}"/>
                  </a:ext>
                </a:extLst>
              </p:cNvPr>
              <p:cNvCxnSpPr>
                <a:stCxn id="153" idx="6"/>
                <a:endCxn id="160" idx="2"/>
              </p:cNvCxnSpPr>
              <p:nvPr/>
            </p:nvCxnSpPr>
            <p:spPr>
              <a:xfrm>
                <a:off x="3208023" y="4001193"/>
                <a:ext cx="690537" cy="10011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EB903D99-8A9C-115F-498F-606B043CB726}"/>
                  </a:ext>
                </a:extLst>
              </p:cNvPr>
              <p:cNvCxnSpPr>
                <a:stCxn id="154" idx="6"/>
                <a:endCxn id="156" idx="2"/>
              </p:cNvCxnSpPr>
              <p:nvPr/>
            </p:nvCxnSpPr>
            <p:spPr>
              <a:xfrm flipV="1">
                <a:off x="3208023" y="3473503"/>
                <a:ext cx="690537" cy="10238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7C8F1FB6-06A6-FE6E-541B-7FE34A9195FF}"/>
                  </a:ext>
                </a:extLst>
              </p:cNvPr>
              <p:cNvCxnSpPr>
                <a:endCxn id="157" idx="2"/>
              </p:cNvCxnSpPr>
              <p:nvPr/>
            </p:nvCxnSpPr>
            <p:spPr>
              <a:xfrm flipV="1">
                <a:off x="3208023" y="3855347"/>
                <a:ext cx="690537" cy="6420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A50E98B4-1EE2-6CC3-DA42-7C9B73CE2404}"/>
                  </a:ext>
                </a:extLst>
              </p:cNvPr>
              <p:cNvCxnSpPr>
                <a:endCxn id="158" idx="2"/>
              </p:cNvCxnSpPr>
              <p:nvPr/>
            </p:nvCxnSpPr>
            <p:spPr>
              <a:xfrm flipV="1">
                <a:off x="3208023" y="4237191"/>
                <a:ext cx="690537" cy="28369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AF17C3C5-FB20-EF06-FE79-D1701FB25D03}"/>
                  </a:ext>
                </a:extLst>
              </p:cNvPr>
              <p:cNvCxnSpPr>
                <a:stCxn id="154" idx="6"/>
                <a:endCxn id="159" idx="2"/>
              </p:cNvCxnSpPr>
              <p:nvPr/>
            </p:nvCxnSpPr>
            <p:spPr>
              <a:xfrm>
                <a:off x="3208023" y="4497393"/>
                <a:ext cx="690537" cy="1223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FB2A38A1-8B6D-622E-5F61-4F57B13761C3}"/>
                  </a:ext>
                </a:extLst>
              </p:cNvPr>
              <p:cNvCxnSpPr>
                <a:stCxn id="154" idx="6"/>
                <a:endCxn id="160" idx="2"/>
              </p:cNvCxnSpPr>
              <p:nvPr/>
            </p:nvCxnSpPr>
            <p:spPr>
              <a:xfrm>
                <a:off x="3208023" y="4497393"/>
                <a:ext cx="690537" cy="5049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42DC40A7-CD24-82B7-8EE8-C2DA984D3873}"/>
                  </a:ext>
                </a:extLst>
              </p:cNvPr>
              <p:cNvCxnSpPr>
                <a:stCxn id="155" idx="6"/>
                <a:endCxn id="156" idx="2"/>
              </p:cNvCxnSpPr>
              <p:nvPr/>
            </p:nvCxnSpPr>
            <p:spPr>
              <a:xfrm flipV="1">
                <a:off x="3208023" y="3473503"/>
                <a:ext cx="690537" cy="15200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CABE5012-B63A-0BBC-66F3-C3958970FCA6}"/>
                  </a:ext>
                </a:extLst>
              </p:cNvPr>
              <p:cNvCxnSpPr>
                <a:stCxn id="155" idx="6"/>
                <a:endCxn id="157" idx="2"/>
              </p:cNvCxnSpPr>
              <p:nvPr/>
            </p:nvCxnSpPr>
            <p:spPr>
              <a:xfrm flipV="1">
                <a:off x="3208023" y="3855347"/>
                <a:ext cx="690537" cy="11382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2C81E823-4D78-02D5-6C59-040687AA89F6}"/>
                  </a:ext>
                </a:extLst>
              </p:cNvPr>
              <p:cNvCxnSpPr>
                <a:stCxn id="155" idx="6"/>
                <a:endCxn id="158" idx="2"/>
              </p:cNvCxnSpPr>
              <p:nvPr/>
            </p:nvCxnSpPr>
            <p:spPr>
              <a:xfrm flipV="1">
                <a:off x="3208023" y="4237191"/>
                <a:ext cx="690537" cy="75640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2EC15998-4DE8-74BE-7BBC-01697F3268C7}"/>
                  </a:ext>
                </a:extLst>
              </p:cNvPr>
              <p:cNvCxnSpPr>
                <a:stCxn id="155" idx="6"/>
                <a:endCxn id="159" idx="2"/>
              </p:cNvCxnSpPr>
              <p:nvPr/>
            </p:nvCxnSpPr>
            <p:spPr>
              <a:xfrm flipV="1">
                <a:off x="3208023" y="4619742"/>
                <a:ext cx="690537" cy="37385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72F28FC0-713B-64A1-6B59-41E4615C230A}"/>
                  </a:ext>
                </a:extLst>
              </p:cNvPr>
              <p:cNvCxnSpPr>
                <a:endCxn id="160" idx="2"/>
              </p:cNvCxnSpPr>
              <p:nvPr/>
            </p:nvCxnSpPr>
            <p:spPr>
              <a:xfrm>
                <a:off x="3208023" y="4980222"/>
                <a:ext cx="690537" cy="220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AED605FC-F694-4B9A-30E6-F49630D37E0F}"/>
                  </a:ext>
                </a:extLst>
              </p:cNvPr>
              <p:cNvSpPr/>
              <p:nvPr/>
            </p:nvSpPr>
            <p:spPr>
              <a:xfrm>
                <a:off x="4833795" y="335115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C1B34808-5DFC-4331-0008-7BD89C0FB7B9}"/>
                  </a:ext>
                </a:extLst>
              </p:cNvPr>
              <p:cNvSpPr/>
              <p:nvPr/>
            </p:nvSpPr>
            <p:spPr>
              <a:xfrm>
                <a:off x="4833795" y="373299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229D04BF-4C67-8636-FB7A-60B391D3EAFC}"/>
                  </a:ext>
                </a:extLst>
              </p:cNvPr>
              <p:cNvSpPr/>
              <p:nvPr/>
            </p:nvSpPr>
            <p:spPr>
              <a:xfrm>
                <a:off x="4833795" y="411484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F56ECF67-F8CA-7DD6-B3BC-A550BDF30792}"/>
                  </a:ext>
                </a:extLst>
              </p:cNvPr>
              <p:cNvSpPr/>
              <p:nvPr/>
            </p:nvSpPr>
            <p:spPr>
              <a:xfrm>
                <a:off x="4833795" y="449739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DBEF93AB-4889-F553-9714-9568BA808CD9}"/>
                  </a:ext>
                </a:extLst>
              </p:cNvPr>
              <p:cNvSpPr/>
              <p:nvPr/>
            </p:nvSpPr>
            <p:spPr>
              <a:xfrm>
                <a:off x="4833795" y="487994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B1B3799E-5B44-DDAB-D4D3-C185796C73F8}"/>
                  </a:ext>
                </a:extLst>
              </p:cNvPr>
              <p:cNvCxnSpPr>
                <a:stCxn id="156" idx="6"/>
                <a:endCxn id="181" idx="2"/>
              </p:cNvCxnSpPr>
              <p:nvPr/>
            </p:nvCxnSpPr>
            <p:spPr>
              <a:xfrm>
                <a:off x="4143258" y="3473503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006BA72C-8E75-62BA-E9CD-9E475A2DD72E}"/>
                  </a:ext>
                </a:extLst>
              </p:cNvPr>
              <p:cNvCxnSpPr>
                <a:stCxn id="156" idx="6"/>
                <a:endCxn id="182" idx="2"/>
              </p:cNvCxnSpPr>
              <p:nvPr/>
            </p:nvCxnSpPr>
            <p:spPr>
              <a:xfrm>
                <a:off x="4143258" y="3473503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DEFE18C8-BFC3-3FAB-4603-EF65404DFB26}"/>
                  </a:ext>
                </a:extLst>
              </p:cNvPr>
              <p:cNvCxnSpPr>
                <a:stCxn id="156" idx="6"/>
                <a:endCxn id="183" idx="2"/>
              </p:cNvCxnSpPr>
              <p:nvPr/>
            </p:nvCxnSpPr>
            <p:spPr>
              <a:xfrm>
                <a:off x="4143258" y="3473503"/>
                <a:ext cx="690537" cy="763688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DBA672A5-8F22-0CE6-3ADE-C8A82EB52447}"/>
                  </a:ext>
                </a:extLst>
              </p:cNvPr>
              <p:cNvCxnSpPr>
                <a:stCxn id="156" idx="6"/>
                <a:endCxn id="184" idx="2"/>
              </p:cNvCxnSpPr>
              <p:nvPr/>
            </p:nvCxnSpPr>
            <p:spPr>
              <a:xfrm>
                <a:off x="4143258" y="3473503"/>
                <a:ext cx="690537" cy="1146239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518C130F-CBF0-D7CC-03EB-8A524A197A55}"/>
                  </a:ext>
                </a:extLst>
              </p:cNvPr>
              <p:cNvCxnSpPr>
                <a:stCxn id="156" idx="6"/>
                <a:endCxn id="185" idx="2"/>
              </p:cNvCxnSpPr>
              <p:nvPr/>
            </p:nvCxnSpPr>
            <p:spPr>
              <a:xfrm>
                <a:off x="4143258" y="3473503"/>
                <a:ext cx="690537" cy="152879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4F4EAF86-9448-B9BA-63F5-F684F683A241}"/>
                  </a:ext>
                </a:extLst>
              </p:cNvPr>
              <p:cNvCxnSpPr>
                <a:stCxn id="157" idx="6"/>
                <a:endCxn id="181" idx="2"/>
              </p:cNvCxnSpPr>
              <p:nvPr/>
            </p:nvCxnSpPr>
            <p:spPr>
              <a:xfrm flipV="1">
                <a:off x="4143258" y="3473503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B9EA9628-ED91-2D42-9A88-B183BC8AAF04}"/>
                  </a:ext>
                </a:extLst>
              </p:cNvPr>
              <p:cNvCxnSpPr>
                <a:stCxn id="158" idx="6"/>
                <a:endCxn id="182" idx="2"/>
              </p:cNvCxnSpPr>
              <p:nvPr/>
            </p:nvCxnSpPr>
            <p:spPr>
              <a:xfrm flipV="1">
                <a:off x="4143258" y="3855347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F78316FA-9870-9147-DD65-B3047DC81822}"/>
                  </a:ext>
                </a:extLst>
              </p:cNvPr>
              <p:cNvCxnSpPr>
                <a:stCxn id="157" idx="6"/>
                <a:endCxn id="182" idx="2"/>
              </p:cNvCxnSpPr>
              <p:nvPr/>
            </p:nvCxnSpPr>
            <p:spPr>
              <a:xfrm>
                <a:off x="4143258" y="3855347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6A9D886F-E6CB-D178-046F-438F6DBB62FD}"/>
                  </a:ext>
                </a:extLst>
              </p:cNvPr>
              <p:cNvCxnSpPr>
                <a:stCxn id="157" idx="6"/>
                <a:endCxn id="183" idx="2"/>
              </p:cNvCxnSpPr>
              <p:nvPr/>
            </p:nvCxnSpPr>
            <p:spPr>
              <a:xfrm>
                <a:off x="4143258" y="3855347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CE958A01-1BBF-C15C-4B49-38311A29F567}"/>
                  </a:ext>
                </a:extLst>
              </p:cNvPr>
              <p:cNvCxnSpPr>
                <a:stCxn id="157" idx="6"/>
                <a:endCxn id="184" idx="2"/>
              </p:cNvCxnSpPr>
              <p:nvPr/>
            </p:nvCxnSpPr>
            <p:spPr>
              <a:xfrm>
                <a:off x="4143258" y="3855347"/>
                <a:ext cx="690537" cy="764395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1DA9023F-821F-15E5-9E9B-39A40D61CA46}"/>
                  </a:ext>
                </a:extLst>
              </p:cNvPr>
              <p:cNvCxnSpPr>
                <a:stCxn id="157" idx="6"/>
                <a:endCxn id="185" idx="2"/>
              </p:cNvCxnSpPr>
              <p:nvPr/>
            </p:nvCxnSpPr>
            <p:spPr>
              <a:xfrm>
                <a:off x="4143258" y="3855347"/>
                <a:ext cx="690537" cy="1146946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6DDC2196-813D-7CC1-FC28-C5AC047A4014}"/>
                  </a:ext>
                </a:extLst>
              </p:cNvPr>
              <p:cNvCxnSpPr>
                <a:stCxn id="158" idx="6"/>
                <a:endCxn id="181" idx="2"/>
              </p:cNvCxnSpPr>
              <p:nvPr/>
            </p:nvCxnSpPr>
            <p:spPr>
              <a:xfrm flipV="1">
                <a:off x="4143258" y="3473503"/>
                <a:ext cx="690537" cy="763688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1626955E-D12A-892E-660C-646AD583F6E1}"/>
                  </a:ext>
                </a:extLst>
              </p:cNvPr>
              <p:cNvCxnSpPr>
                <a:stCxn id="158" idx="6"/>
                <a:endCxn id="183" idx="2"/>
              </p:cNvCxnSpPr>
              <p:nvPr/>
            </p:nvCxnSpPr>
            <p:spPr>
              <a:xfrm>
                <a:off x="4143258" y="4237191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3685760C-1A5F-1121-52CF-781D597710F2}"/>
                  </a:ext>
                </a:extLst>
              </p:cNvPr>
              <p:cNvCxnSpPr>
                <a:stCxn id="158" idx="6"/>
                <a:endCxn id="184" idx="2"/>
              </p:cNvCxnSpPr>
              <p:nvPr/>
            </p:nvCxnSpPr>
            <p:spPr>
              <a:xfrm>
                <a:off x="4143258" y="4237191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B963BD53-6DA3-2C63-FE0B-A4D44CD4B340}"/>
                  </a:ext>
                </a:extLst>
              </p:cNvPr>
              <p:cNvCxnSpPr>
                <a:endCxn id="185" idx="2"/>
              </p:cNvCxnSpPr>
              <p:nvPr/>
            </p:nvCxnSpPr>
            <p:spPr>
              <a:xfrm>
                <a:off x="4154380" y="4229439"/>
                <a:ext cx="679415" cy="77285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B7069C16-5E4A-92C9-65F6-8377004C022D}"/>
                  </a:ext>
                </a:extLst>
              </p:cNvPr>
              <p:cNvCxnSpPr>
                <a:stCxn id="159" idx="6"/>
                <a:endCxn id="181" idx="2"/>
              </p:cNvCxnSpPr>
              <p:nvPr/>
            </p:nvCxnSpPr>
            <p:spPr>
              <a:xfrm flipV="1">
                <a:off x="4143258" y="3473503"/>
                <a:ext cx="690537" cy="1146239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AB1C95D5-6D59-B954-D80F-76D053A51C0F}"/>
                  </a:ext>
                </a:extLst>
              </p:cNvPr>
              <p:cNvCxnSpPr>
                <a:stCxn id="159" idx="6"/>
                <a:endCxn id="182" idx="2"/>
              </p:cNvCxnSpPr>
              <p:nvPr/>
            </p:nvCxnSpPr>
            <p:spPr>
              <a:xfrm flipV="1">
                <a:off x="4143258" y="3855347"/>
                <a:ext cx="690537" cy="764395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A8B2008A-AAEF-C052-B3F1-08BACB086D4B}"/>
                  </a:ext>
                </a:extLst>
              </p:cNvPr>
              <p:cNvCxnSpPr>
                <a:stCxn id="159" idx="6"/>
                <a:endCxn id="183" idx="2"/>
              </p:cNvCxnSpPr>
              <p:nvPr/>
            </p:nvCxnSpPr>
            <p:spPr>
              <a:xfrm flipV="1">
                <a:off x="4143258" y="4237191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13B8E251-C701-150B-F892-06E8B20A838E}"/>
                  </a:ext>
                </a:extLst>
              </p:cNvPr>
              <p:cNvCxnSpPr>
                <a:endCxn id="184" idx="2"/>
              </p:cNvCxnSpPr>
              <p:nvPr/>
            </p:nvCxnSpPr>
            <p:spPr>
              <a:xfrm>
                <a:off x="4154380" y="4611282"/>
                <a:ext cx="679415" cy="846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13580AF4-AF00-BC49-446F-45B41D495492}"/>
                  </a:ext>
                </a:extLst>
              </p:cNvPr>
              <p:cNvCxnSpPr>
                <a:stCxn id="159" idx="6"/>
                <a:endCxn id="185" idx="2"/>
              </p:cNvCxnSpPr>
              <p:nvPr/>
            </p:nvCxnSpPr>
            <p:spPr>
              <a:xfrm>
                <a:off x="4143258" y="4619742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5CC99EDE-B333-7E5C-B768-BF4419529E24}"/>
                  </a:ext>
                </a:extLst>
              </p:cNvPr>
              <p:cNvCxnSpPr>
                <a:stCxn id="160" idx="6"/>
              </p:cNvCxnSpPr>
              <p:nvPr/>
            </p:nvCxnSpPr>
            <p:spPr>
              <a:xfrm flipV="1">
                <a:off x="4143258" y="3472796"/>
                <a:ext cx="690537" cy="1529497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515C6435-D4AE-4CF1-FA1A-5C5348AA9D3B}"/>
                  </a:ext>
                </a:extLst>
              </p:cNvPr>
              <p:cNvCxnSpPr>
                <a:stCxn id="160" idx="6"/>
                <a:endCxn id="182" idx="2"/>
              </p:cNvCxnSpPr>
              <p:nvPr/>
            </p:nvCxnSpPr>
            <p:spPr>
              <a:xfrm flipV="1">
                <a:off x="4143258" y="3855347"/>
                <a:ext cx="690537" cy="1146946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F4B1866D-53E0-ED55-15AB-38D72EC668D0}"/>
                  </a:ext>
                </a:extLst>
              </p:cNvPr>
              <p:cNvCxnSpPr>
                <a:endCxn id="183" idx="2"/>
              </p:cNvCxnSpPr>
              <p:nvPr/>
            </p:nvCxnSpPr>
            <p:spPr>
              <a:xfrm flipV="1">
                <a:off x="4154380" y="4237191"/>
                <a:ext cx="679415" cy="76439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A4035B8-5412-C416-3F14-81752CE0131C}"/>
                  </a:ext>
                </a:extLst>
              </p:cNvPr>
              <p:cNvCxnSpPr>
                <a:endCxn id="184" idx="2"/>
              </p:cNvCxnSpPr>
              <p:nvPr/>
            </p:nvCxnSpPr>
            <p:spPr>
              <a:xfrm flipV="1">
                <a:off x="4148819" y="4619742"/>
                <a:ext cx="684976" cy="34750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985340AA-8BC0-9109-E6AB-15B583A0500C}"/>
                  </a:ext>
                </a:extLst>
              </p:cNvPr>
              <p:cNvCxnSpPr>
                <a:stCxn id="160" idx="6"/>
                <a:endCxn id="185" idx="2"/>
              </p:cNvCxnSpPr>
              <p:nvPr/>
            </p:nvCxnSpPr>
            <p:spPr>
              <a:xfrm>
                <a:off x="4143258" y="5002293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F15FA4CF-6C1A-88ED-2259-8ABB2DE894C9}"/>
                  </a:ext>
                </a:extLst>
              </p:cNvPr>
              <p:cNvSpPr/>
              <p:nvPr/>
            </p:nvSpPr>
            <p:spPr>
              <a:xfrm>
                <a:off x="5769030" y="335389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BD513BAC-E291-BF41-3413-69455F3C24B5}"/>
                  </a:ext>
                </a:extLst>
              </p:cNvPr>
              <p:cNvSpPr/>
              <p:nvPr/>
            </p:nvSpPr>
            <p:spPr>
              <a:xfrm>
                <a:off x="5769030" y="373573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1A1DBC7D-603E-7F2E-C74B-5C79EE0236A2}"/>
                  </a:ext>
                </a:extLst>
              </p:cNvPr>
              <p:cNvSpPr/>
              <p:nvPr/>
            </p:nvSpPr>
            <p:spPr>
              <a:xfrm>
                <a:off x="5769030" y="411758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3BDF8BB1-AD6A-9ED8-D0A4-60A13C447CFB}"/>
                  </a:ext>
                </a:extLst>
              </p:cNvPr>
              <p:cNvSpPr/>
              <p:nvPr/>
            </p:nvSpPr>
            <p:spPr>
              <a:xfrm>
                <a:off x="5769030" y="450013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E7B51FA7-AA2F-6AA2-7EDE-98B22663044C}"/>
                  </a:ext>
                </a:extLst>
              </p:cNvPr>
              <p:cNvSpPr/>
              <p:nvPr/>
            </p:nvSpPr>
            <p:spPr>
              <a:xfrm>
                <a:off x="5769030" y="488268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129F0274-B885-A87C-A23F-98736FB9D57A}"/>
                  </a:ext>
                </a:extLst>
              </p:cNvPr>
              <p:cNvCxnSpPr>
                <a:stCxn id="181" idx="6"/>
                <a:endCxn id="211" idx="2"/>
              </p:cNvCxnSpPr>
              <p:nvPr/>
            </p:nvCxnSpPr>
            <p:spPr>
              <a:xfrm>
                <a:off x="5078493" y="3473503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55926FB0-7A7C-B728-296D-7D86C5B6DEF3}"/>
                  </a:ext>
                </a:extLst>
              </p:cNvPr>
              <p:cNvCxnSpPr>
                <a:stCxn id="181" idx="6"/>
                <a:endCxn id="212" idx="2"/>
              </p:cNvCxnSpPr>
              <p:nvPr/>
            </p:nvCxnSpPr>
            <p:spPr>
              <a:xfrm>
                <a:off x="5078493" y="3473503"/>
                <a:ext cx="690537" cy="38458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397D5652-5BFE-E8FA-66CB-C37198BF031F}"/>
                  </a:ext>
                </a:extLst>
              </p:cNvPr>
              <p:cNvCxnSpPr>
                <a:stCxn id="181" idx="6"/>
                <a:endCxn id="213" idx="2"/>
              </p:cNvCxnSpPr>
              <p:nvPr/>
            </p:nvCxnSpPr>
            <p:spPr>
              <a:xfrm>
                <a:off x="5078493" y="3473503"/>
                <a:ext cx="690537" cy="76642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6CC19A8C-48DB-F070-D15A-24B0D28F003C}"/>
                  </a:ext>
                </a:extLst>
              </p:cNvPr>
              <p:cNvCxnSpPr>
                <a:stCxn id="181" idx="6"/>
                <a:endCxn id="214" idx="2"/>
              </p:cNvCxnSpPr>
              <p:nvPr/>
            </p:nvCxnSpPr>
            <p:spPr>
              <a:xfrm>
                <a:off x="5078493" y="3473503"/>
                <a:ext cx="690537" cy="114897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16C8E435-4F53-676F-91B0-4B1B260652D1}"/>
                  </a:ext>
                </a:extLst>
              </p:cNvPr>
              <p:cNvCxnSpPr>
                <a:stCxn id="181" idx="6"/>
                <a:endCxn id="215" idx="2"/>
              </p:cNvCxnSpPr>
              <p:nvPr/>
            </p:nvCxnSpPr>
            <p:spPr>
              <a:xfrm>
                <a:off x="5078493" y="3473503"/>
                <a:ext cx="690537" cy="153153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F73AC4D8-466E-7249-825F-C6C757A85FE0}"/>
                  </a:ext>
                </a:extLst>
              </p:cNvPr>
              <p:cNvCxnSpPr>
                <a:stCxn id="182" idx="6"/>
                <a:endCxn id="211" idx="2"/>
              </p:cNvCxnSpPr>
              <p:nvPr/>
            </p:nvCxnSpPr>
            <p:spPr>
              <a:xfrm flipV="1">
                <a:off x="5078493" y="3476243"/>
                <a:ext cx="690537" cy="3791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8D150907-AE2F-DFF1-C018-E1157819457B}"/>
                  </a:ext>
                </a:extLst>
              </p:cNvPr>
              <p:cNvCxnSpPr>
                <a:stCxn id="182" idx="6"/>
                <a:endCxn id="212" idx="2"/>
              </p:cNvCxnSpPr>
              <p:nvPr/>
            </p:nvCxnSpPr>
            <p:spPr>
              <a:xfrm>
                <a:off x="5078493" y="3855347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F0E9234A-FD92-2AD3-24D7-A3984A376744}"/>
                  </a:ext>
                </a:extLst>
              </p:cNvPr>
              <p:cNvCxnSpPr>
                <a:stCxn id="182" idx="6"/>
                <a:endCxn id="213" idx="2"/>
              </p:cNvCxnSpPr>
              <p:nvPr/>
            </p:nvCxnSpPr>
            <p:spPr>
              <a:xfrm>
                <a:off x="5078493" y="3855347"/>
                <a:ext cx="690537" cy="38458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B92D29F6-6436-9641-A10F-4B7374C326FC}"/>
                  </a:ext>
                </a:extLst>
              </p:cNvPr>
              <p:cNvCxnSpPr>
                <a:stCxn id="182" idx="6"/>
                <a:endCxn id="214" idx="2"/>
              </p:cNvCxnSpPr>
              <p:nvPr/>
            </p:nvCxnSpPr>
            <p:spPr>
              <a:xfrm>
                <a:off x="5078493" y="3855347"/>
                <a:ext cx="690537" cy="76713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26D01FA1-5600-09A6-CD8F-7996EE53698A}"/>
                  </a:ext>
                </a:extLst>
              </p:cNvPr>
              <p:cNvCxnSpPr>
                <a:stCxn id="182" idx="6"/>
                <a:endCxn id="215" idx="2"/>
              </p:cNvCxnSpPr>
              <p:nvPr/>
            </p:nvCxnSpPr>
            <p:spPr>
              <a:xfrm>
                <a:off x="5078493" y="3855347"/>
                <a:ext cx="690537" cy="114968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31F16541-893E-AECA-B8BA-11B6EF412A66}"/>
                  </a:ext>
                </a:extLst>
              </p:cNvPr>
              <p:cNvCxnSpPr>
                <a:stCxn id="183" idx="6"/>
                <a:endCxn id="213" idx="2"/>
              </p:cNvCxnSpPr>
              <p:nvPr/>
            </p:nvCxnSpPr>
            <p:spPr>
              <a:xfrm>
                <a:off x="5078493" y="4237191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7177E1B3-25F2-55D7-822C-E5AD101595D2}"/>
                  </a:ext>
                </a:extLst>
              </p:cNvPr>
              <p:cNvCxnSpPr>
                <a:stCxn id="183" idx="6"/>
                <a:endCxn id="214" idx="2"/>
              </p:cNvCxnSpPr>
              <p:nvPr/>
            </p:nvCxnSpPr>
            <p:spPr>
              <a:xfrm>
                <a:off x="5078493" y="4237191"/>
                <a:ext cx="690537" cy="38529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3160C8E7-23F4-35F3-B37B-4F58BB1418A5}"/>
                  </a:ext>
                </a:extLst>
              </p:cNvPr>
              <p:cNvCxnSpPr>
                <a:stCxn id="183" idx="6"/>
                <a:endCxn id="215" idx="2"/>
              </p:cNvCxnSpPr>
              <p:nvPr/>
            </p:nvCxnSpPr>
            <p:spPr>
              <a:xfrm>
                <a:off x="5078493" y="4237191"/>
                <a:ext cx="690537" cy="76784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85C6301A-096A-7E35-86BD-BB3320A4D858}"/>
                  </a:ext>
                </a:extLst>
              </p:cNvPr>
              <p:cNvCxnSpPr>
                <a:stCxn id="184" idx="6"/>
                <a:endCxn id="214" idx="2"/>
              </p:cNvCxnSpPr>
              <p:nvPr/>
            </p:nvCxnSpPr>
            <p:spPr>
              <a:xfrm>
                <a:off x="5078493" y="4619742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88A7101B-0430-E06E-A3B0-B80C773B306E}"/>
                  </a:ext>
                </a:extLst>
              </p:cNvPr>
              <p:cNvCxnSpPr>
                <a:stCxn id="183" idx="6"/>
                <a:endCxn id="212" idx="2"/>
              </p:cNvCxnSpPr>
              <p:nvPr/>
            </p:nvCxnSpPr>
            <p:spPr>
              <a:xfrm flipV="1">
                <a:off x="5078493" y="3858087"/>
                <a:ext cx="690537" cy="3791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D73892A3-376C-C6AC-F0FD-F845E6A7CBEF}"/>
                  </a:ext>
                </a:extLst>
              </p:cNvPr>
              <p:cNvCxnSpPr>
                <a:stCxn id="183" idx="6"/>
                <a:endCxn id="211" idx="2"/>
              </p:cNvCxnSpPr>
              <p:nvPr/>
            </p:nvCxnSpPr>
            <p:spPr>
              <a:xfrm flipV="1">
                <a:off x="5078493" y="3476243"/>
                <a:ext cx="690537" cy="7609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75EFDC67-73E5-A352-0BCC-09C20657DE90}"/>
                  </a:ext>
                </a:extLst>
              </p:cNvPr>
              <p:cNvCxnSpPr>
                <a:stCxn id="184" idx="6"/>
                <a:endCxn id="211" idx="2"/>
              </p:cNvCxnSpPr>
              <p:nvPr/>
            </p:nvCxnSpPr>
            <p:spPr>
              <a:xfrm flipV="1">
                <a:off x="5078493" y="3476243"/>
                <a:ext cx="690537" cy="114349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9608F140-E6F7-449E-5BD0-522C3D24DC6F}"/>
                  </a:ext>
                </a:extLst>
              </p:cNvPr>
              <p:cNvCxnSpPr>
                <a:stCxn id="184" idx="6"/>
                <a:endCxn id="212" idx="2"/>
              </p:cNvCxnSpPr>
              <p:nvPr/>
            </p:nvCxnSpPr>
            <p:spPr>
              <a:xfrm flipV="1">
                <a:off x="5078493" y="3858087"/>
                <a:ext cx="690537" cy="76165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19FF63EA-5490-ABAC-7A04-064A93D2D902}"/>
                  </a:ext>
                </a:extLst>
              </p:cNvPr>
              <p:cNvCxnSpPr>
                <a:stCxn id="184" idx="6"/>
                <a:endCxn id="213" idx="2"/>
              </p:cNvCxnSpPr>
              <p:nvPr/>
            </p:nvCxnSpPr>
            <p:spPr>
              <a:xfrm flipV="1">
                <a:off x="5078493" y="4239931"/>
                <a:ext cx="690537" cy="37981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712E589B-D4FE-59C9-828A-9D6D9A1E8274}"/>
                  </a:ext>
                </a:extLst>
              </p:cNvPr>
              <p:cNvCxnSpPr>
                <a:stCxn id="184" idx="6"/>
                <a:endCxn id="215" idx="2"/>
              </p:cNvCxnSpPr>
              <p:nvPr/>
            </p:nvCxnSpPr>
            <p:spPr>
              <a:xfrm>
                <a:off x="5078493" y="4619742"/>
                <a:ext cx="690537" cy="38529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DF425DA5-E14D-4C04-F165-7E8ADF3EF676}"/>
                  </a:ext>
                </a:extLst>
              </p:cNvPr>
              <p:cNvCxnSpPr>
                <a:stCxn id="185" idx="6"/>
                <a:endCxn id="211" idx="2"/>
              </p:cNvCxnSpPr>
              <p:nvPr/>
            </p:nvCxnSpPr>
            <p:spPr>
              <a:xfrm flipV="1">
                <a:off x="5078493" y="3476243"/>
                <a:ext cx="690537" cy="15260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B622DFD4-297B-EDEF-D3FE-71769774C3B6}"/>
                  </a:ext>
                </a:extLst>
              </p:cNvPr>
              <p:cNvCxnSpPr>
                <a:stCxn id="185" idx="6"/>
                <a:endCxn id="212" idx="2"/>
              </p:cNvCxnSpPr>
              <p:nvPr/>
            </p:nvCxnSpPr>
            <p:spPr>
              <a:xfrm flipV="1">
                <a:off x="5078493" y="3858087"/>
                <a:ext cx="690537" cy="114420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6A79E93B-B26C-2CFB-6920-26BCE6941539}"/>
                  </a:ext>
                </a:extLst>
              </p:cNvPr>
              <p:cNvCxnSpPr>
                <a:stCxn id="185" idx="6"/>
                <a:endCxn id="213" idx="2"/>
              </p:cNvCxnSpPr>
              <p:nvPr/>
            </p:nvCxnSpPr>
            <p:spPr>
              <a:xfrm flipV="1">
                <a:off x="5078493" y="4239931"/>
                <a:ext cx="690537" cy="76236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336C9FDF-E8F2-0A10-26B0-EF3316505590}"/>
                  </a:ext>
                </a:extLst>
              </p:cNvPr>
              <p:cNvCxnSpPr>
                <a:stCxn id="185" idx="6"/>
                <a:endCxn id="214" idx="2"/>
              </p:cNvCxnSpPr>
              <p:nvPr/>
            </p:nvCxnSpPr>
            <p:spPr>
              <a:xfrm flipV="1">
                <a:off x="5078493" y="4622482"/>
                <a:ext cx="690537" cy="37981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0C853384-8327-D96D-FB4A-8723ECFE0D63}"/>
                  </a:ext>
                </a:extLst>
              </p:cNvPr>
              <p:cNvCxnSpPr>
                <a:stCxn id="185" idx="6"/>
                <a:endCxn id="215" idx="2"/>
              </p:cNvCxnSpPr>
              <p:nvPr/>
            </p:nvCxnSpPr>
            <p:spPr>
              <a:xfrm>
                <a:off x="5078493" y="5002293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138AEAD1-BCD9-677B-9AE6-FAA22055877D}"/>
                </a:ext>
              </a:extLst>
            </p:cNvPr>
            <p:cNvGrpSpPr/>
            <p:nvPr/>
          </p:nvGrpSpPr>
          <p:grpSpPr>
            <a:xfrm>
              <a:off x="2454384" y="3450361"/>
              <a:ext cx="3050403" cy="1776228"/>
              <a:chOff x="2963325" y="3351154"/>
              <a:chExt cx="3050403" cy="1776228"/>
            </a:xfrm>
          </p:grpSpPr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DD6C1F84-5074-64AA-FBBE-16E148552765}"/>
                  </a:ext>
                </a:extLst>
              </p:cNvPr>
              <p:cNvSpPr/>
              <p:nvPr/>
            </p:nvSpPr>
            <p:spPr>
              <a:xfrm>
                <a:off x="2963325" y="33826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C934E335-69FC-2391-E085-D6540261B999}"/>
                  </a:ext>
                </a:extLst>
              </p:cNvPr>
              <p:cNvSpPr/>
              <p:nvPr/>
            </p:nvSpPr>
            <p:spPr>
              <a:xfrm>
                <a:off x="2963325" y="38788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516E51C5-DFEA-4954-221C-B86B58EE11CE}"/>
                  </a:ext>
                </a:extLst>
              </p:cNvPr>
              <p:cNvSpPr/>
              <p:nvPr/>
            </p:nvSpPr>
            <p:spPr>
              <a:xfrm>
                <a:off x="2963325" y="43750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87AC323F-E56D-C2FA-6B80-4092586E58B7}"/>
                  </a:ext>
                </a:extLst>
              </p:cNvPr>
              <p:cNvSpPr/>
              <p:nvPr/>
            </p:nvSpPr>
            <p:spPr>
              <a:xfrm>
                <a:off x="2963325" y="48712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E11F36E9-7DE3-6873-5DAD-BA3B0565F226}"/>
                  </a:ext>
                </a:extLst>
              </p:cNvPr>
              <p:cNvSpPr/>
              <p:nvPr/>
            </p:nvSpPr>
            <p:spPr>
              <a:xfrm>
                <a:off x="3898560" y="335115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44871AF4-9240-C0F5-C8F7-D9B71FB0A60D}"/>
                  </a:ext>
                </a:extLst>
              </p:cNvPr>
              <p:cNvSpPr/>
              <p:nvPr/>
            </p:nvSpPr>
            <p:spPr>
              <a:xfrm>
                <a:off x="3898560" y="373299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E5DABA9E-CE81-05B6-D7BD-A1E20EBD52DA}"/>
                  </a:ext>
                </a:extLst>
              </p:cNvPr>
              <p:cNvSpPr/>
              <p:nvPr/>
            </p:nvSpPr>
            <p:spPr>
              <a:xfrm>
                <a:off x="3898560" y="411484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EE553323-884B-A214-D004-EFC57A64B0B6}"/>
                  </a:ext>
                </a:extLst>
              </p:cNvPr>
              <p:cNvSpPr/>
              <p:nvPr/>
            </p:nvSpPr>
            <p:spPr>
              <a:xfrm>
                <a:off x="3898560" y="449739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8C9B7A35-65C2-AFDB-7462-DD421D13D77D}"/>
                  </a:ext>
                </a:extLst>
              </p:cNvPr>
              <p:cNvSpPr/>
              <p:nvPr/>
            </p:nvSpPr>
            <p:spPr>
              <a:xfrm>
                <a:off x="3898560" y="487994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E4B02F84-21BF-C58E-8521-9A57A5896B56}"/>
                  </a:ext>
                </a:extLst>
              </p:cNvPr>
              <p:cNvCxnSpPr>
                <a:stCxn id="242" idx="6"/>
                <a:endCxn id="246" idx="2"/>
              </p:cNvCxnSpPr>
              <p:nvPr/>
            </p:nvCxnSpPr>
            <p:spPr>
              <a:xfrm flipV="1">
                <a:off x="3208023" y="3473503"/>
                <a:ext cx="690537" cy="314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EA0C42E3-4684-93B3-2656-8E295AA74772}"/>
                  </a:ext>
                </a:extLst>
              </p:cNvPr>
              <p:cNvCxnSpPr>
                <a:stCxn id="242" idx="6"/>
                <a:endCxn id="247" idx="2"/>
              </p:cNvCxnSpPr>
              <p:nvPr/>
            </p:nvCxnSpPr>
            <p:spPr>
              <a:xfrm>
                <a:off x="3208023" y="3504993"/>
                <a:ext cx="690537" cy="35035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C8432DBB-8F72-7529-DBDA-A0437E8ABD24}"/>
                  </a:ext>
                </a:extLst>
              </p:cNvPr>
              <p:cNvCxnSpPr>
                <a:stCxn id="242" idx="6"/>
                <a:endCxn id="248" idx="2"/>
              </p:cNvCxnSpPr>
              <p:nvPr/>
            </p:nvCxnSpPr>
            <p:spPr>
              <a:xfrm>
                <a:off x="3208023" y="3504993"/>
                <a:ext cx="690537" cy="73219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719475C8-866E-BF6E-4EFB-1721BA1B8C9B}"/>
                  </a:ext>
                </a:extLst>
              </p:cNvPr>
              <p:cNvCxnSpPr>
                <a:stCxn id="242" idx="6"/>
                <a:endCxn id="249" idx="2"/>
              </p:cNvCxnSpPr>
              <p:nvPr/>
            </p:nvCxnSpPr>
            <p:spPr>
              <a:xfrm>
                <a:off x="3208023" y="3504993"/>
                <a:ext cx="690537" cy="11147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DBC12685-FBE9-AB53-421A-79536A821177}"/>
                  </a:ext>
                </a:extLst>
              </p:cNvPr>
              <p:cNvCxnSpPr>
                <a:stCxn id="242" idx="6"/>
                <a:endCxn id="250" idx="2"/>
              </p:cNvCxnSpPr>
              <p:nvPr/>
            </p:nvCxnSpPr>
            <p:spPr>
              <a:xfrm>
                <a:off x="3208023" y="3504993"/>
                <a:ext cx="690537" cy="14973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3341EB76-8CB8-7F5B-FA8E-DFE9CFBAB0C9}"/>
                  </a:ext>
                </a:extLst>
              </p:cNvPr>
              <p:cNvCxnSpPr>
                <a:stCxn id="243" idx="6"/>
                <a:endCxn id="246" idx="3"/>
              </p:cNvCxnSpPr>
              <p:nvPr/>
            </p:nvCxnSpPr>
            <p:spPr>
              <a:xfrm flipV="1">
                <a:off x="3208023" y="3473503"/>
                <a:ext cx="690537" cy="5276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A81B679E-B3DC-4F9B-256A-3DE6480258CD}"/>
                  </a:ext>
                </a:extLst>
              </p:cNvPr>
              <p:cNvCxnSpPr>
                <a:stCxn id="243" idx="6"/>
                <a:endCxn id="247" idx="2"/>
              </p:cNvCxnSpPr>
              <p:nvPr/>
            </p:nvCxnSpPr>
            <p:spPr>
              <a:xfrm flipV="1">
                <a:off x="3208023" y="3855347"/>
                <a:ext cx="690537" cy="1458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F8C0993F-03ED-ED53-91B5-393691D5D5F0}"/>
                  </a:ext>
                </a:extLst>
              </p:cNvPr>
              <p:cNvCxnSpPr>
                <a:stCxn id="243" idx="6"/>
                <a:endCxn id="248" idx="2"/>
              </p:cNvCxnSpPr>
              <p:nvPr/>
            </p:nvCxnSpPr>
            <p:spPr>
              <a:xfrm>
                <a:off x="3208023" y="4001193"/>
                <a:ext cx="690537" cy="23599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D7242448-054D-3CF2-16B5-033236B41617}"/>
                  </a:ext>
                </a:extLst>
              </p:cNvPr>
              <p:cNvCxnSpPr>
                <a:stCxn id="243" idx="6"/>
                <a:endCxn id="249" idx="2"/>
              </p:cNvCxnSpPr>
              <p:nvPr/>
            </p:nvCxnSpPr>
            <p:spPr>
              <a:xfrm>
                <a:off x="3208023" y="4001193"/>
                <a:ext cx="690537" cy="6185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2C3F079D-B6B7-C946-784A-ED79325FA9D9}"/>
                  </a:ext>
                </a:extLst>
              </p:cNvPr>
              <p:cNvCxnSpPr>
                <a:stCxn id="243" idx="6"/>
                <a:endCxn id="250" idx="2"/>
              </p:cNvCxnSpPr>
              <p:nvPr/>
            </p:nvCxnSpPr>
            <p:spPr>
              <a:xfrm>
                <a:off x="3208023" y="4001193"/>
                <a:ext cx="690537" cy="10011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92C7E694-3967-212F-D057-B24044EBE993}"/>
                  </a:ext>
                </a:extLst>
              </p:cNvPr>
              <p:cNvCxnSpPr>
                <a:stCxn id="244" idx="6"/>
                <a:endCxn id="246" idx="2"/>
              </p:cNvCxnSpPr>
              <p:nvPr/>
            </p:nvCxnSpPr>
            <p:spPr>
              <a:xfrm flipV="1">
                <a:off x="3208023" y="3473503"/>
                <a:ext cx="690537" cy="10238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C566DCFF-DC0B-B208-817D-B4F4C81086A3}"/>
                  </a:ext>
                </a:extLst>
              </p:cNvPr>
              <p:cNvCxnSpPr>
                <a:endCxn id="247" idx="2"/>
              </p:cNvCxnSpPr>
              <p:nvPr/>
            </p:nvCxnSpPr>
            <p:spPr>
              <a:xfrm flipV="1">
                <a:off x="3208023" y="3855347"/>
                <a:ext cx="690537" cy="6420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E4D523BB-C864-ADE5-2DAB-2F6DCDAA4E2D}"/>
                  </a:ext>
                </a:extLst>
              </p:cNvPr>
              <p:cNvCxnSpPr>
                <a:endCxn id="248" idx="2"/>
              </p:cNvCxnSpPr>
              <p:nvPr/>
            </p:nvCxnSpPr>
            <p:spPr>
              <a:xfrm flipV="1">
                <a:off x="3208023" y="4237191"/>
                <a:ext cx="690537" cy="28369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C4644000-540D-F743-9A55-F064B77463EF}"/>
                  </a:ext>
                </a:extLst>
              </p:cNvPr>
              <p:cNvCxnSpPr>
                <a:stCxn id="244" idx="6"/>
                <a:endCxn id="249" idx="2"/>
              </p:cNvCxnSpPr>
              <p:nvPr/>
            </p:nvCxnSpPr>
            <p:spPr>
              <a:xfrm>
                <a:off x="3208023" y="4497393"/>
                <a:ext cx="690537" cy="1223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D483F026-F00A-2C8D-76A3-56F8200E879A}"/>
                  </a:ext>
                </a:extLst>
              </p:cNvPr>
              <p:cNvCxnSpPr>
                <a:stCxn id="244" idx="6"/>
                <a:endCxn id="250" idx="2"/>
              </p:cNvCxnSpPr>
              <p:nvPr/>
            </p:nvCxnSpPr>
            <p:spPr>
              <a:xfrm>
                <a:off x="3208023" y="4497393"/>
                <a:ext cx="690537" cy="5049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A60C991B-9414-7953-9B1A-96017F7B81F8}"/>
                  </a:ext>
                </a:extLst>
              </p:cNvPr>
              <p:cNvCxnSpPr>
                <a:stCxn id="245" idx="6"/>
                <a:endCxn id="246" idx="2"/>
              </p:cNvCxnSpPr>
              <p:nvPr/>
            </p:nvCxnSpPr>
            <p:spPr>
              <a:xfrm flipV="1">
                <a:off x="3208023" y="3473503"/>
                <a:ext cx="690537" cy="15200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B937402A-9E4B-B9AA-9663-EAC692ABC5F6}"/>
                  </a:ext>
                </a:extLst>
              </p:cNvPr>
              <p:cNvCxnSpPr>
                <a:stCxn id="245" idx="6"/>
                <a:endCxn id="247" idx="2"/>
              </p:cNvCxnSpPr>
              <p:nvPr/>
            </p:nvCxnSpPr>
            <p:spPr>
              <a:xfrm flipV="1">
                <a:off x="3208023" y="3855347"/>
                <a:ext cx="690537" cy="11382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136C5997-5C6A-016A-E17B-BD9FFF4A4002}"/>
                  </a:ext>
                </a:extLst>
              </p:cNvPr>
              <p:cNvCxnSpPr>
                <a:stCxn id="245" idx="6"/>
                <a:endCxn id="248" idx="2"/>
              </p:cNvCxnSpPr>
              <p:nvPr/>
            </p:nvCxnSpPr>
            <p:spPr>
              <a:xfrm flipV="1">
                <a:off x="3208023" y="4237191"/>
                <a:ext cx="690537" cy="75640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E7356C3F-19C0-AA6E-1EA2-221DF0954A1C}"/>
                  </a:ext>
                </a:extLst>
              </p:cNvPr>
              <p:cNvCxnSpPr>
                <a:stCxn id="245" idx="6"/>
                <a:endCxn id="249" idx="2"/>
              </p:cNvCxnSpPr>
              <p:nvPr/>
            </p:nvCxnSpPr>
            <p:spPr>
              <a:xfrm flipV="1">
                <a:off x="3208023" y="4619742"/>
                <a:ext cx="690537" cy="37385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CB2CCAA5-2500-E10A-D792-A541DBA9835D}"/>
                  </a:ext>
                </a:extLst>
              </p:cNvPr>
              <p:cNvCxnSpPr>
                <a:endCxn id="250" idx="2"/>
              </p:cNvCxnSpPr>
              <p:nvPr/>
            </p:nvCxnSpPr>
            <p:spPr>
              <a:xfrm>
                <a:off x="3208023" y="4980222"/>
                <a:ext cx="690537" cy="220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48E1D429-0A9D-51A9-C297-7A7077816FF1}"/>
                  </a:ext>
                </a:extLst>
              </p:cNvPr>
              <p:cNvSpPr/>
              <p:nvPr/>
            </p:nvSpPr>
            <p:spPr>
              <a:xfrm>
                <a:off x="4833795" y="335115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81BDD906-FC31-8057-4E4D-E8F29A01E732}"/>
                  </a:ext>
                </a:extLst>
              </p:cNvPr>
              <p:cNvSpPr/>
              <p:nvPr/>
            </p:nvSpPr>
            <p:spPr>
              <a:xfrm>
                <a:off x="4833795" y="373299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F6228DA0-7DF1-8526-F727-FA7CC2537263}"/>
                  </a:ext>
                </a:extLst>
              </p:cNvPr>
              <p:cNvSpPr/>
              <p:nvPr/>
            </p:nvSpPr>
            <p:spPr>
              <a:xfrm>
                <a:off x="4833795" y="411484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114CE7D7-A1F5-400C-DD83-5EDEA2A53AF9}"/>
                  </a:ext>
                </a:extLst>
              </p:cNvPr>
              <p:cNvSpPr/>
              <p:nvPr/>
            </p:nvSpPr>
            <p:spPr>
              <a:xfrm>
                <a:off x="4833795" y="449739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97CBE873-7CFE-E481-4809-CDC2C578A04D}"/>
                  </a:ext>
                </a:extLst>
              </p:cNvPr>
              <p:cNvSpPr/>
              <p:nvPr/>
            </p:nvSpPr>
            <p:spPr>
              <a:xfrm>
                <a:off x="4833795" y="487994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0B127F4A-0475-2104-40E9-0280FF57CC7A}"/>
                  </a:ext>
                </a:extLst>
              </p:cNvPr>
              <p:cNvCxnSpPr>
                <a:stCxn id="246" idx="6"/>
                <a:endCxn id="271" idx="2"/>
              </p:cNvCxnSpPr>
              <p:nvPr/>
            </p:nvCxnSpPr>
            <p:spPr>
              <a:xfrm>
                <a:off x="4143258" y="3473503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CDF6546B-C57D-E73A-A7AF-F5A0BA50872F}"/>
                  </a:ext>
                </a:extLst>
              </p:cNvPr>
              <p:cNvCxnSpPr>
                <a:stCxn id="246" idx="6"/>
                <a:endCxn id="272" idx="2"/>
              </p:cNvCxnSpPr>
              <p:nvPr/>
            </p:nvCxnSpPr>
            <p:spPr>
              <a:xfrm>
                <a:off x="4143258" y="3473503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84E62CD1-9FE9-0A7B-DDBE-DE25A96F231F}"/>
                  </a:ext>
                </a:extLst>
              </p:cNvPr>
              <p:cNvCxnSpPr>
                <a:stCxn id="246" idx="6"/>
                <a:endCxn id="273" idx="2"/>
              </p:cNvCxnSpPr>
              <p:nvPr/>
            </p:nvCxnSpPr>
            <p:spPr>
              <a:xfrm>
                <a:off x="4143258" y="3473503"/>
                <a:ext cx="690537" cy="763688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F4F1095C-BB90-DDE3-9CD3-2A898058102D}"/>
                  </a:ext>
                </a:extLst>
              </p:cNvPr>
              <p:cNvCxnSpPr>
                <a:stCxn id="246" idx="6"/>
                <a:endCxn id="274" idx="2"/>
              </p:cNvCxnSpPr>
              <p:nvPr/>
            </p:nvCxnSpPr>
            <p:spPr>
              <a:xfrm>
                <a:off x="4143258" y="3473503"/>
                <a:ext cx="690537" cy="1146239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A5F31164-0564-8D03-3F75-38F1B41681DA}"/>
                  </a:ext>
                </a:extLst>
              </p:cNvPr>
              <p:cNvCxnSpPr>
                <a:stCxn id="246" idx="6"/>
                <a:endCxn id="275" idx="2"/>
              </p:cNvCxnSpPr>
              <p:nvPr/>
            </p:nvCxnSpPr>
            <p:spPr>
              <a:xfrm>
                <a:off x="4143258" y="3473503"/>
                <a:ext cx="690537" cy="152879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D51F59D-F863-0B08-61FC-633468CC52C2}"/>
                  </a:ext>
                </a:extLst>
              </p:cNvPr>
              <p:cNvCxnSpPr>
                <a:stCxn id="247" idx="6"/>
                <a:endCxn id="271" idx="2"/>
              </p:cNvCxnSpPr>
              <p:nvPr/>
            </p:nvCxnSpPr>
            <p:spPr>
              <a:xfrm flipV="1">
                <a:off x="4143258" y="3473503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7C57D68C-1152-F70A-4F7C-BFEC75613323}"/>
                  </a:ext>
                </a:extLst>
              </p:cNvPr>
              <p:cNvCxnSpPr>
                <a:stCxn id="248" idx="6"/>
                <a:endCxn id="272" idx="2"/>
              </p:cNvCxnSpPr>
              <p:nvPr/>
            </p:nvCxnSpPr>
            <p:spPr>
              <a:xfrm flipV="1">
                <a:off x="4143258" y="3855347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098C8285-BCBC-51ED-F608-904D809C63B6}"/>
                  </a:ext>
                </a:extLst>
              </p:cNvPr>
              <p:cNvCxnSpPr>
                <a:stCxn id="247" idx="6"/>
                <a:endCxn id="272" idx="2"/>
              </p:cNvCxnSpPr>
              <p:nvPr/>
            </p:nvCxnSpPr>
            <p:spPr>
              <a:xfrm>
                <a:off x="4143258" y="3855347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BAE3C350-BEF6-6EFE-8673-F2791FBFADE7}"/>
                  </a:ext>
                </a:extLst>
              </p:cNvPr>
              <p:cNvCxnSpPr>
                <a:stCxn id="247" idx="6"/>
                <a:endCxn id="273" idx="2"/>
              </p:cNvCxnSpPr>
              <p:nvPr/>
            </p:nvCxnSpPr>
            <p:spPr>
              <a:xfrm>
                <a:off x="4143258" y="3855347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0E49613F-9C55-8830-A4AB-CFB8CE89370A}"/>
                  </a:ext>
                </a:extLst>
              </p:cNvPr>
              <p:cNvCxnSpPr>
                <a:stCxn id="247" idx="6"/>
                <a:endCxn id="274" idx="2"/>
              </p:cNvCxnSpPr>
              <p:nvPr/>
            </p:nvCxnSpPr>
            <p:spPr>
              <a:xfrm>
                <a:off x="4143258" y="3855347"/>
                <a:ext cx="690537" cy="764395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637CEF78-9042-1D6B-8C0B-BE7D393B8C2C}"/>
                  </a:ext>
                </a:extLst>
              </p:cNvPr>
              <p:cNvCxnSpPr>
                <a:stCxn id="247" idx="6"/>
                <a:endCxn id="275" idx="2"/>
              </p:cNvCxnSpPr>
              <p:nvPr/>
            </p:nvCxnSpPr>
            <p:spPr>
              <a:xfrm>
                <a:off x="4143258" y="3855347"/>
                <a:ext cx="690537" cy="1146946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95164DAF-EBFA-4D55-3655-29E42DD9EA0E}"/>
                  </a:ext>
                </a:extLst>
              </p:cNvPr>
              <p:cNvCxnSpPr>
                <a:stCxn id="248" idx="6"/>
                <a:endCxn id="271" idx="2"/>
              </p:cNvCxnSpPr>
              <p:nvPr/>
            </p:nvCxnSpPr>
            <p:spPr>
              <a:xfrm flipV="1">
                <a:off x="4143258" y="3473503"/>
                <a:ext cx="690537" cy="763688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8CD59C91-B672-9AB3-8866-C93A7D928EE8}"/>
                  </a:ext>
                </a:extLst>
              </p:cNvPr>
              <p:cNvCxnSpPr>
                <a:stCxn id="248" idx="6"/>
                <a:endCxn id="273" idx="2"/>
              </p:cNvCxnSpPr>
              <p:nvPr/>
            </p:nvCxnSpPr>
            <p:spPr>
              <a:xfrm>
                <a:off x="4143258" y="4237191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0AB6EC3E-10CD-0BCD-6FF9-FC4CC9FD5C98}"/>
                  </a:ext>
                </a:extLst>
              </p:cNvPr>
              <p:cNvCxnSpPr>
                <a:stCxn id="248" idx="6"/>
                <a:endCxn id="274" idx="2"/>
              </p:cNvCxnSpPr>
              <p:nvPr/>
            </p:nvCxnSpPr>
            <p:spPr>
              <a:xfrm>
                <a:off x="4143258" y="4237191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6E5EE23D-77CF-4097-DE9C-CADCC0185B33}"/>
                  </a:ext>
                </a:extLst>
              </p:cNvPr>
              <p:cNvCxnSpPr>
                <a:endCxn id="275" idx="2"/>
              </p:cNvCxnSpPr>
              <p:nvPr/>
            </p:nvCxnSpPr>
            <p:spPr>
              <a:xfrm>
                <a:off x="4154380" y="4229439"/>
                <a:ext cx="679415" cy="77285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BE0BE166-542E-0B8A-DE67-CF63C590B7FA}"/>
                  </a:ext>
                </a:extLst>
              </p:cNvPr>
              <p:cNvCxnSpPr>
                <a:stCxn id="249" idx="6"/>
                <a:endCxn id="271" idx="2"/>
              </p:cNvCxnSpPr>
              <p:nvPr/>
            </p:nvCxnSpPr>
            <p:spPr>
              <a:xfrm flipV="1">
                <a:off x="4143258" y="3473503"/>
                <a:ext cx="690537" cy="1146239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37AE0D8C-DB47-5920-AAF5-639E5B46D89F}"/>
                  </a:ext>
                </a:extLst>
              </p:cNvPr>
              <p:cNvCxnSpPr>
                <a:stCxn id="249" idx="6"/>
                <a:endCxn id="272" idx="2"/>
              </p:cNvCxnSpPr>
              <p:nvPr/>
            </p:nvCxnSpPr>
            <p:spPr>
              <a:xfrm flipV="1">
                <a:off x="4143258" y="3855347"/>
                <a:ext cx="690537" cy="764395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15343F05-5090-352B-E174-4C2FE781B094}"/>
                  </a:ext>
                </a:extLst>
              </p:cNvPr>
              <p:cNvCxnSpPr>
                <a:stCxn id="249" idx="6"/>
                <a:endCxn id="273" idx="2"/>
              </p:cNvCxnSpPr>
              <p:nvPr/>
            </p:nvCxnSpPr>
            <p:spPr>
              <a:xfrm flipV="1">
                <a:off x="4143258" y="4237191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49856464-781B-9FE1-9D7B-1B66E243D6C7}"/>
                  </a:ext>
                </a:extLst>
              </p:cNvPr>
              <p:cNvCxnSpPr>
                <a:endCxn id="274" idx="2"/>
              </p:cNvCxnSpPr>
              <p:nvPr/>
            </p:nvCxnSpPr>
            <p:spPr>
              <a:xfrm>
                <a:off x="4154380" y="4611282"/>
                <a:ext cx="679415" cy="846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07956349-7EE5-8C04-BA33-2B23DFE86C4C}"/>
                  </a:ext>
                </a:extLst>
              </p:cNvPr>
              <p:cNvCxnSpPr>
                <a:stCxn id="249" idx="6"/>
                <a:endCxn id="275" idx="2"/>
              </p:cNvCxnSpPr>
              <p:nvPr/>
            </p:nvCxnSpPr>
            <p:spPr>
              <a:xfrm>
                <a:off x="4143258" y="4619742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4DF77052-39BD-2C33-1D2F-18A8FD7407C3}"/>
                  </a:ext>
                </a:extLst>
              </p:cNvPr>
              <p:cNvCxnSpPr>
                <a:stCxn id="250" idx="6"/>
              </p:cNvCxnSpPr>
              <p:nvPr/>
            </p:nvCxnSpPr>
            <p:spPr>
              <a:xfrm flipV="1">
                <a:off x="4143258" y="3472796"/>
                <a:ext cx="690537" cy="1529497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A5475648-35B3-99CA-820B-8A4CF77FB9BE}"/>
                  </a:ext>
                </a:extLst>
              </p:cNvPr>
              <p:cNvCxnSpPr>
                <a:stCxn id="250" idx="6"/>
                <a:endCxn id="272" idx="2"/>
              </p:cNvCxnSpPr>
              <p:nvPr/>
            </p:nvCxnSpPr>
            <p:spPr>
              <a:xfrm flipV="1">
                <a:off x="4143258" y="3855347"/>
                <a:ext cx="690537" cy="1146946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886481AE-4E36-789A-F27B-BBD03AB69C30}"/>
                  </a:ext>
                </a:extLst>
              </p:cNvPr>
              <p:cNvCxnSpPr>
                <a:endCxn id="273" idx="2"/>
              </p:cNvCxnSpPr>
              <p:nvPr/>
            </p:nvCxnSpPr>
            <p:spPr>
              <a:xfrm flipV="1">
                <a:off x="4154380" y="4237191"/>
                <a:ext cx="679415" cy="76439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C70993DC-D17B-C2A4-EC0E-58126B14A15B}"/>
                  </a:ext>
                </a:extLst>
              </p:cNvPr>
              <p:cNvCxnSpPr>
                <a:endCxn id="274" idx="2"/>
              </p:cNvCxnSpPr>
              <p:nvPr/>
            </p:nvCxnSpPr>
            <p:spPr>
              <a:xfrm flipV="1">
                <a:off x="4148819" y="4619742"/>
                <a:ext cx="684976" cy="34750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AD5D1B06-FF36-13A6-6A09-75CAB639C35C}"/>
                  </a:ext>
                </a:extLst>
              </p:cNvPr>
              <p:cNvCxnSpPr>
                <a:stCxn id="250" idx="6"/>
                <a:endCxn id="275" idx="2"/>
              </p:cNvCxnSpPr>
              <p:nvPr/>
            </p:nvCxnSpPr>
            <p:spPr>
              <a:xfrm>
                <a:off x="4143258" y="5002293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39F2004B-A32E-6A36-BD72-7B9614F8FD02}"/>
                  </a:ext>
                </a:extLst>
              </p:cNvPr>
              <p:cNvSpPr/>
              <p:nvPr/>
            </p:nvSpPr>
            <p:spPr>
              <a:xfrm>
                <a:off x="5769030" y="335389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8079441E-1C4E-126A-A2D9-F8B442DFF893}"/>
                  </a:ext>
                </a:extLst>
              </p:cNvPr>
              <p:cNvSpPr/>
              <p:nvPr/>
            </p:nvSpPr>
            <p:spPr>
              <a:xfrm>
                <a:off x="5769030" y="373573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26ADEDB5-0D6E-A8EA-4B7F-3DC2A78F8868}"/>
                  </a:ext>
                </a:extLst>
              </p:cNvPr>
              <p:cNvSpPr/>
              <p:nvPr/>
            </p:nvSpPr>
            <p:spPr>
              <a:xfrm>
                <a:off x="5769030" y="411758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6C6982EC-9434-4408-23EF-B0036288E555}"/>
                  </a:ext>
                </a:extLst>
              </p:cNvPr>
              <p:cNvSpPr/>
              <p:nvPr/>
            </p:nvSpPr>
            <p:spPr>
              <a:xfrm>
                <a:off x="5769030" y="450013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3D5F2723-9260-8DC8-B2CA-0C69AC8256EE}"/>
                  </a:ext>
                </a:extLst>
              </p:cNvPr>
              <p:cNvSpPr/>
              <p:nvPr/>
            </p:nvSpPr>
            <p:spPr>
              <a:xfrm>
                <a:off x="5769030" y="488268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17E64C93-B661-D046-C550-35C6B8AC53DC}"/>
                  </a:ext>
                </a:extLst>
              </p:cNvPr>
              <p:cNvCxnSpPr>
                <a:stCxn id="271" idx="6"/>
                <a:endCxn id="301" idx="2"/>
              </p:cNvCxnSpPr>
              <p:nvPr/>
            </p:nvCxnSpPr>
            <p:spPr>
              <a:xfrm>
                <a:off x="5078493" y="3473503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A1C2099A-5FA9-294D-E611-5FB2D180B25D}"/>
                  </a:ext>
                </a:extLst>
              </p:cNvPr>
              <p:cNvCxnSpPr>
                <a:stCxn id="271" idx="6"/>
                <a:endCxn id="302" idx="2"/>
              </p:cNvCxnSpPr>
              <p:nvPr/>
            </p:nvCxnSpPr>
            <p:spPr>
              <a:xfrm>
                <a:off x="5078493" y="3473503"/>
                <a:ext cx="690537" cy="38458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9FF0F420-12FD-4E02-1BE7-C08F54B78E5D}"/>
                  </a:ext>
                </a:extLst>
              </p:cNvPr>
              <p:cNvCxnSpPr>
                <a:stCxn id="271" idx="6"/>
                <a:endCxn id="303" idx="2"/>
              </p:cNvCxnSpPr>
              <p:nvPr/>
            </p:nvCxnSpPr>
            <p:spPr>
              <a:xfrm>
                <a:off x="5078493" y="3473503"/>
                <a:ext cx="690537" cy="76642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9219D1E7-589D-2581-668D-54B59700E195}"/>
                  </a:ext>
                </a:extLst>
              </p:cNvPr>
              <p:cNvCxnSpPr>
                <a:stCxn id="271" idx="6"/>
                <a:endCxn id="304" idx="2"/>
              </p:cNvCxnSpPr>
              <p:nvPr/>
            </p:nvCxnSpPr>
            <p:spPr>
              <a:xfrm>
                <a:off x="5078493" y="3473503"/>
                <a:ext cx="690537" cy="114897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F65DBDE0-DF95-A5F8-F16F-A909507BA3AE}"/>
                  </a:ext>
                </a:extLst>
              </p:cNvPr>
              <p:cNvCxnSpPr>
                <a:stCxn id="271" idx="6"/>
                <a:endCxn id="305" idx="2"/>
              </p:cNvCxnSpPr>
              <p:nvPr/>
            </p:nvCxnSpPr>
            <p:spPr>
              <a:xfrm>
                <a:off x="5078493" y="3473503"/>
                <a:ext cx="690537" cy="153153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33369818-D255-F1D6-1746-33CA289A7D91}"/>
                  </a:ext>
                </a:extLst>
              </p:cNvPr>
              <p:cNvCxnSpPr>
                <a:stCxn id="272" idx="6"/>
                <a:endCxn id="301" idx="2"/>
              </p:cNvCxnSpPr>
              <p:nvPr/>
            </p:nvCxnSpPr>
            <p:spPr>
              <a:xfrm flipV="1">
                <a:off x="5078493" y="3476243"/>
                <a:ext cx="690537" cy="3791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3BB0F918-7914-3C8A-9795-5EB46C7B5BFC}"/>
                  </a:ext>
                </a:extLst>
              </p:cNvPr>
              <p:cNvCxnSpPr>
                <a:stCxn id="272" idx="6"/>
                <a:endCxn id="302" idx="2"/>
              </p:cNvCxnSpPr>
              <p:nvPr/>
            </p:nvCxnSpPr>
            <p:spPr>
              <a:xfrm>
                <a:off x="5078493" y="3855347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6B9A389B-1C10-BABE-AE88-DB081EFB3B0E}"/>
                  </a:ext>
                </a:extLst>
              </p:cNvPr>
              <p:cNvCxnSpPr>
                <a:stCxn id="272" idx="6"/>
                <a:endCxn id="303" idx="2"/>
              </p:cNvCxnSpPr>
              <p:nvPr/>
            </p:nvCxnSpPr>
            <p:spPr>
              <a:xfrm>
                <a:off x="5078493" y="3855347"/>
                <a:ext cx="690537" cy="38458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7CB1C032-3E1D-6B9F-A3BB-81610543CA46}"/>
                  </a:ext>
                </a:extLst>
              </p:cNvPr>
              <p:cNvCxnSpPr>
                <a:stCxn id="272" idx="6"/>
                <a:endCxn id="304" idx="2"/>
              </p:cNvCxnSpPr>
              <p:nvPr/>
            </p:nvCxnSpPr>
            <p:spPr>
              <a:xfrm>
                <a:off x="5078493" y="3855347"/>
                <a:ext cx="690537" cy="76713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4AAC24D6-FB2E-50FA-05C7-5AE3AF3C4C72}"/>
                  </a:ext>
                </a:extLst>
              </p:cNvPr>
              <p:cNvCxnSpPr>
                <a:stCxn id="272" idx="6"/>
                <a:endCxn id="305" idx="2"/>
              </p:cNvCxnSpPr>
              <p:nvPr/>
            </p:nvCxnSpPr>
            <p:spPr>
              <a:xfrm>
                <a:off x="5078493" y="3855347"/>
                <a:ext cx="690537" cy="114968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0D9669CE-4007-A76A-991C-6D9442F31A29}"/>
                  </a:ext>
                </a:extLst>
              </p:cNvPr>
              <p:cNvCxnSpPr>
                <a:stCxn id="273" idx="6"/>
                <a:endCxn id="303" idx="2"/>
              </p:cNvCxnSpPr>
              <p:nvPr/>
            </p:nvCxnSpPr>
            <p:spPr>
              <a:xfrm>
                <a:off x="5078493" y="4237191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B472182F-2B21-293E-3064-9611353353AE}"/>
                  </a:ext>
                </a:extLst>
              </p:cNvPr>
              <p:cNvCxnSpPr>
                <a:stCxn id="273" idx="6"/>
                <a:endCxn id="304" idx="2"/>
              </p:cNvCxnSpPr>
              <p:nvPr/>
            </p:nvCxnSpPr>
            <p:spPr>
              <a:xfrm>
                <a:off x="5078493" y="4237191"/>
                <a:ext cx="690537" cy="38529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8FD31FA1-615E-3D31-E33D-A89763D71EBC}"/>
                  </a:ext>
                </a:extLst>
              </p:cNvPr>
              <p:cNvCxnSpPr>
                <a:stCxn id="273" idx="6"/>
                <a:endCxn id="305" idx="2"/>
              </p:cNvCxnSpPr>
              <p:nvPr/>
            </p:nvCxnSpPr>
            <p:spPr>
              <a:xfrm>
                <a:off x="5078493" y="4237191"/>
                <a:ext cx="690537" cy="76784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6918F57F-D298-61E5-C4E5-8771FE3634ED}"/>
                  </a:ext>
                </a:extLst>
              </p:cNvPr>
              <p:cNvCxnSpPr>
                <a:stCxn id="274" idx="6"/>
                <a:endCxn id="304" idx="2"/>
              </p:cNvCxnSpPr>
              <p:nvPr/>
            </p:nvCxnSpPr>
            <p:spPr>
              <a:xfrm>
                <a:off x="5078493" y="4619742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DE82D633-3F79-444C-7D53-E533ECD5E9AD}"/>
                  </a:ext>
                </a:extLst>
              </p:cNvPr>
              <p:cNvCxnSpPr>
                <a:stCxn id="273" idx="6"/>
                <a:endCxn id="302" idx="2"/>
              </p:cNvCxnSpPr>
              <p:nvPr/>
            </p:nvCxnSpPr>
            <p:spPr>
              <a:xfrm flipV="1">
                <a:off x="5078493" y="3858087"/>
                <a:ext cx="690537" cy="3791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4AC798F9-A881-6AD8-7581-526625F7C0B3}"/>
                  </a:ext>
                </a:extLst>
              </p:cNvPr>
              <p:cNvCxnSpPr>
                <a:stCxn id="273" idx="6"/>
                <a:endCxn id="301" idx="2"/>
              </p:cNvCxnSpPr>
              <p:nvPr/>
            </p:nvCxnSpPr>
            <p:spPr>
              <a:xfrm flipV="1">
                <a:off x="5078493" y="3476243"/>
                <a:ext cx="690537" cy="7609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47EB1A87-30B9-E3F5-8BFF-A8264AE52CDA}"/>
                  </a:ext>
                </a:extLst>
              </p:cNvPr>
              <p:cNvCxnSpPr>
                <a:stCxn id="274" idx="6"/>
                <a:endCxn id="301" idx="2"/>
              </p:cNvCxnSpPr>
              <p:nvPr/>
            </p:nvCxnSpPr>
            <p:spPr>
              <a:xfrm flipV="1">
                <a:off x="5078493" y="3476243"/>
                <a:ext cx="690537" cy="114349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8AC2B85B-4246-EE2D-E8EA-587064CC14B4}"/>
                  </a:ext>
                </a:extLst>
              </p:cNvPr>
              <p:cNvCxnSpPr>
                <a:stCxn id="274" idx="6"/>
                <a:endCxn id="302" idx="2"/>
              </p:cNvCxnSpPr>
              <p:nvPr/>
            </p:nvCxnSpPr>
            <p:spPr>
              <a:xfrm flipV="1">
                <a:off x="5078493" y="3858087"/>
                <a:ext cx="690537" cy="76165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6B63DB3A-5195-C217-18E0-4EFE9463F5EF}"/>
                  </a:ext>
                </a:extLst>
              </p:cNvPr>
              <p:cNvCxnSpPr>
                <a:stCxn id="274" idx="6"/>
                <a:endCxn id="303" idx="2"/>
              </p:cNvCxnSpPr>
              <p:nvPr/>
            </p:nvCxnSpPr>
            <p:spPr>
              <a:xfrm flipV="1">
                <a:off x="5078493" y="4239931"/>
                <a:ext cx="690537" cy="37981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DDC60F5B-D7BD-E865-7240-557C303DC3FC}"/>
                  </a:ext>
                </a:extLst>
              </p:cNvPr>
              <p:cNvCxnSpPr>
                <a:stCxn id="274" idx="6"/>
                <a:endCxn id="305" idx="2"/>
              </p:cNvCxnSpPr>
              <p:nvPr/>
            </p:nvCxnSpPr>
            <p:spPr>
              <a:xfrm>
                <a:off x="5078493" y="4619742"/>
                <a:ext cx="690537" cy="38529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A1664C1F-B1A9-A760-04FE-359753416441}"/>
                  </a:ext>
                </a:extLst>
              </p:cNvPr>
              <p:cNvCxnSpPr>
                <a:stCxn id="275" idx="6"/>
                <a:endCxn id="301" idx="2"/>
              </p:cNvCxnSpPr>
              <p:nvPr/>
            </p:nvCxnSpPr>
            <p:spPr>
              <a:xfrm flipV="1">
                <a:off x="5078493" y="3476243"/>
                <a:ext cx="690537" cy="15260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FF1269D6-9C57-13DD-5762-1DBBCC454899}"/>
                  </a:ext>
                </a:extLst>
              </p:cNvPr>
              <p:cNvCxnSpPr>
                <a:stCxn id="275" idx="6"/>
                <a:endCxn id="302" idx="2"/>
              </p:cNvCxnSpPr>
              <p:nvPr/>
            </p:nvCxnSpPr>
            <p:spPr>
              <a:xfrm flipV="1">
                <a:off x="5078493" y="3858087"/>
                <a:ext cx="690537" cy="114420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463EB810-60F4-90AE-BFA7-3F87415713F6}"/>
                  </a:ext>
                </a:extLst>
              </p:cNvPr>
              <p:cNvCxnSpPr>
                <a:stCxn id="275" idx="6"/>
                <a:endCxn id="303" idx="2"/>
              </p:cNvCxnSpPr>
              <p:nvPr/>
            </p:nvCxnSpPr>
            <p:spPr>
              <a:xfrm flipV="1">
                <a:off x="5078493" y="4239931"/>
                <a:ext cx="690537" cy="76236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1C9197F1-1635-705D-3954-191040AD7BAC}"/>
                  </a:ext>
                </a:extLst>
              </p:cNvPr>
              <p:cNvCxnSpPr>
                <a:stCxn id="275" idx="6"/>
                <a:endCxn id="304" idx="2"/>
              </p:cNvCxnSpPr>
              <p:nvPr/>
            </p:nvCxnSpPr>
            <p:spPr>
              <a:xfrm flipV="1">
                <a:off x="5078493" y="4622482"/>
                <a:ext cx="690537" cy="37981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BC002E9B-5182-8942-15B0-F66F49C9393B}"/>
                  </a:ext>
                </a:extLst>
              </p:cNvPr>
              <p:cNvCxnSpPr>
                <a:stCxn id="275" idx="6"/>
                <a:endCxn id="305" idx="2"/>
              </p:cNvCxnSpPr>
              <p:nvPr/>
            </p:nvCxnSpPr>
            <p:spPr>
              <a:xfrm>
                <a:off x="5078493" y="5002293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5EA782EC-D0F0-7A6D-4141-6E1857B9E7A5}"/>
                </a:ext>
              </a:extLst>
            </p:cNvPr>
            <p:cNvGrpSpPr/>
            <p:nvPr/>
          </p:nvGrpSpPr>
          <p:grpSpPr>
            <a:xfrm>
              <a:off x="2407729" y="3490832"/>
              <a:ext cx="3050403" cy="1776228"/>
              <a:chOff x="2963325" y="3351154"/>
              <a:chExt cx="3050403" cy="1776228"/>
            </a:xfrm>
          </p:grpSpPr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9EC437E1-2A19-3479-58F7-8CE5E88F9346}"/>
                  </a:ext>
                </a:extLst>
              </p:cNvPr>
              <p:cNvSpPr/>
              <p:nvPr/>
            </p:nvSpPr>
            <p:spPr>
              <a:xfrm>
                <a:off x="2963325" y="33826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2F5A0B69-AA27-6070-6490-37AF43A7DBB8}"/>
                  </a:ext>
                </a:extLst>
              </p:cNvPr>
              <p:cNvSpPr/>
              <p:nvPr/>
            </p:nvSpPr>
            <p:spPr>
              <a:xfrm>
                <a:off x="2963325" y="38788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421A6DA8-1DF6-C3DD-7A14-01EF805C5C6C}"/>
                  </a:ext>
                </a:extLst>
              </p:cNvPr>
              <p:cNvSpPr/>
              <p:nvPr/>
            </p:nvSpPr>
            <p:spPr>
              <a:xfrm>
                <a:off x="2963325" y="43750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08179006-3DB7-1F6E-C2CC-A270DF43223E}"/>
                  </a:ext>
                </a:extLst>
              </p:cNvPr>
              <p:cNvSpPr/>
              <p:nvPr/>
            </p:nvSpPr>
            <p:spPr>
              <a:xfrm>
                <a:off x="2963325" y="4871244"/>
                <a:ext cx="244698" cy="24469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A6195B40-31BA-7710-393A-76B4673B9294}"/>
                  </a:ext>
                </a:extLst>
              </p:cNvPr>
              <p:cNvSpPr/>
              <p:nvPr/>
            </p:nvSpPr>
            <p:spPr>
              <a:xfrm>
                <a:off x="3898560" y="335115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C8F483EB-96FB-B35F-A527-6EB0A95738FF}"/>
                  </a:ext>
                </a:extLst>
              </p:cNvPr>
              <p:cNvSpPr/>
              <p:nvPr/>
            </p:nvSpPr>
            <p:spPr>
              <a:xfrm>
                <a:off x="3898560" y="373299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276275B7-7D0C-67F1-70DA-79D5CCB2830C}"/>
                  </a:ext>
                </a:extLst>
              </p:cNvPr>
              <p:cNvSpPr/>
              <p:nvPr/>
            </p:nvSpPr>
            <p:spPr>
              <a:xfrm>
                <a:off x="3898560" y="411484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C403D1A1-C1F2-3951-A2D2-BC11509F7164}"/>
                  </a:ext>
                </a:extLst>
              </p:cNvPr>
              <p:cNvSpPr/>
              <p:nvPr/>
            </p:nvSpPr>
            <p:spPr>
              <a:xfrm>
                <a:off x="3898560" y="449739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F6EB389E-E6F3-F517-239C-3BB64FCFD413}"/>
                  </a:ext>
                </a:extLst>
              </p:cNvPr>
              <p:cNvSpPr/>
              <p:nvPr/>
            </p:nvSpPr>
            <p:spPr>
              <a:xfrm>
                <a:off x="3898560" y="487994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67020F75-E1EE-75D8-FB74-6412EA8C4F26}"/>
                  </a:ext>
                </a:extLst>
              </p:cNvPr>
              <p:cNvCxnSpPr>
                <a:stCxn id="332" idx="6"/>
                <a:endCxn id="336" idx="2"/>
              </p:cNvCxnSpPr>
              <p:nvPr/>
            </p:nvCxnSpPr>
            <p:spPr>
              <a:xfrm flipV="1">
                <a:off x="3208023" y="3473503"/>
                <a:ext cx="690537" cy="314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DC1871F5-00B9-04BB-D7C0-72BAA7FC65E2}"/>
                  </a:ext>
                </a:extLst>
              </p:cNvPr>
              <p:cNvCxnSpPr>
                <a:stCxn id="332" idx="6"/>
                <a:endCxn id="337" idx="2"/>
              </p:cNvCxnSpPr>
              <p:nvPr/>
            </p:nvCxnSpPr>
            <p:spPr>
              <a:xfrm>
                <a:off x="3208023" y="3504993"/>
                <a:ext cx="690537" cy="35035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15941F92-6846-0C87-0B3D-851355DD7BB2}"/>
                  </a:ext>
                </a:extLst>
              </p:cNvPr>
              <p:cNvCxnSpPr>
                <a:stCxn id="332" idx="6"/>
                <a:endCxn id="338" idx="2"/>
              </p:cNvCxnSpPr>
              <p:nvPr/>
            </p:nvCxnSpPr>
            <p:spPr>
              <a:xfrm>
                <a:off x="3208023" y="3504993"/>
                <a:ext cx="690537" cy="73219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111778DB-3055-15E5-38E4-EFEA90593863}"/>
                  </a:ext>
                </a:extLst>
              </p:cNvPr>
              <p:cNvCxnSpPr>
                <a:stCxn id="332" idx="6"/>
                <a:endCxn id="339" idx="2"/>
              </p:cNvCxnSpPr>
              <p:nvPr/>
            </p:nvCxnSpPr>
            <p:spPr>
              <a:xfrm>
                <a:off x="3208023" y="3504993"/>
                <a:ext cx="690537" cy="11147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F103EDEA-7DF8-3F00-9538-2F62ECC0BA08}"/>
                  </a:ext>
                </a:extLst>
              </p:cNvPr>
              <p:cNvCxnSpPr>
                <a:stCxn id="332" idx="6"/>
                <a:endCxn id="340" idx="2"/>
              </p:cNvCxnSpPr>
              <p:nvPr/>
            </p:nvCxnSpPr>
            <p:spPr>
              <a:xfrm>
                <a:off x="3208023" y="3504993"/>
                <a:ext cx="690537" cy="14973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168F892F-0D44-F2AC-CF50-90095E231A81}"/>
                  </a:ext>
                </a:extLst>
              </p:cNvPr>
              <p:cNvCxnSpPr>
                <a:stCxn id="333" idx="6"/>
                <a:endCxn id="336" idx="3"/>
              </p:cNvCxnSpPr>
              <p:nvPr/>
            </p:nvCxnSpPr>
            <p:spPr>
              <a:xfrm flipV="1">
                <a:off x="3208023" y="3473503"/>
                <a:ext cx="690537" cy="5276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>
                <a:extLst>
                  <a:ext uri="{FF2B5EF4-FFF2-40B4-BE49-F238E27FC236}">
                    <a16:creationId xmlns:a16="http://schemas.microsoft.com/office/drawing/2014/main" id="{0604B28D-1F21-7519-9F07-86DD8E260093}"/>
                  </a:ext>
                </a:extLst>
              </p:cNvPr>
              <p:cNvCxnSpPr>
                <a:stCxn id="333" idx="6"/>
                <a:endCxn id="337" idx="2"/>
              </p:cNvCxnSpPr>
              <p:nvPr/>
            </p:nvCxnSpPr>
            <p:spPr>
              <a:xfrm flipV="1">
                <a:off x="3208023" y="3855347"/>
                <a:ext cx="690537" cy="1458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>
                <a:extLst>
                  <a:ext uri="{FF2B5EF4-FFF2-40B4-BE49-F238E27FC236}">
                    <a16:creationId xmlns:a16="http://schemas.microsoft.com/office/drawing/2014/main" id="{41C3F2EC-3762-4E07-9C3D-2F8D8F0B7783}"/>
                  </a:ext>
                </a:extLst>
              </p:cNvPr>
              <p:cNvCxnSpPr>
                <a:stCxn id="333" idx="6"/>
                <a:endCxn id="338" idx="2"/>
              </p:cNvCxnSpPr>
              <p:nvPr/>
            </p:nvCxnSpPr>
            <p:spPr>
              <a:xfrm>
                <a:off x="3208023" y="4001193"/>
                <a:ext cx="690537" cy="23599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EBA85484-3E93-BA03-F426-D5DA24BA36F4}"/>
                  </a:ext>
                </a:extLst>
              </p:cNvPr>
              <p:cNvCxnSpPr>
                <a:stCxn id="333" idx="6"/>
                <a:endCxn id="339" idx="2"/>
              </p:cNvCxnSpPr>
              <p:nvPr/>
            </p:nvCxnSpPr>
            <p:spPr>
              <a:xfrm>
                <a:off x="3208023" y="4001193"/>
                <a:ext cx="690537" cy="6185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B72F1501-04B0-6296-A35B-CA001A592AC9}"/>
                  </a:ext>
                </a:extLst>
              </p:cNvPr>
              <p:cNvCxnSpPr>
                <a:stCxn id="333" idx="6"/>
                <a:endCxn id="340" idx="2"/>
              </p:cNvCxnSpPr>
              <p:nvPr/>
            </p:nvCxnSpPr>
            <p:spPr>
              <a:xfrm>
                <a:off x="3208023" y="4001193"/>
                <a:ext cx="690537" cy="10011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C67729CB-1CEE-3366-517F-07346AC96785}"/>
                  </a:ext>
                </a:extLst>
              </p:cNvPr>
              <p:cNvCxnSpPr>
                <a:stCxn id="334" idx="6"/>
                <a:endCxn id="336" idx="2"/>
              </p:cNvCxnSpPr>
              <p:nvPr/>
            </p:nvCxnSpPr>
            <p:spPr>
              <a:xfrm flipV="1">
                <a:off x="3208023" y="3473503"/>
                <a:ext cx="690537" cy="10238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B67D2264-DA25-0C8D-CEDB-1BC33BB0631E}"/>
                  </a:ext>
                </a:extLst>
              </p:cNvPr>
              <p:cNvCxnSpPr>
                <a:endCxn id="337" idx="2"/>
              </p:cNvCxnSpPr>
              <p:nvPr/>
            </p:nvCxnSpPr>
            <p:spPr>
              <a:xfrm flipV="1">
                <a:off x="3208023" y="3855347"/>
                <a:ext cx="690537" cy="6420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0B0E7DE5-EE1A-92A0-3246-812286EFF99C}"/>
                  </a:ext>
                </a:extLst>
              </p:cNvPr>
              <p:cNvCxnSpPr>
                <a:endCxn id="338" idx="2"/>
              </p:cNvCxnSpPr>
              <p:nvPr/>
            </p:nvCxnSpPr>
            <p:spPr>
              <a:xfrm flipV="1">
                <a:off x="3208023" y="4237191"/>
                <a:ext cx="690537" cy="28369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34F57A4B-44C3-EEBA-D970-7CC56827DB8C}"/>
                  </a:ext>
                </a:extLst>
              </p:cNvPr>
              <p:cNvCxnSpPr>
                <a:stCxn id="334" idx="6"/>
                <a:endCxn id="339" idx="2"/>
              </p:cNvCxnSpPr>
              <p:nvPr/>
            </p:nvCxnSpPr>
            <p:spPr>
              <a:xfrm>
                <a:off x="3208023" y="4497393"/>
                <a:ext cx="690537" cy="12234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AE165863-DB41-5E94-1E5F-D660A4C76A42}"/>
                  </a:ext>
                </a:extLst>
              </p:cNvPr>
              <p:cNvCxnSpPr>
                <a:stCxn id="334" idx="6"/>
                <a:endCxn id="340" idx="2"/>
              </p:cNvCxnSpPr>
              <p:nvPr/>
            </p:nvCxnSpPr>
            <p:spPr>
              <a:xfrm>
                <a:off x="3208023" y="4497393"/>
                <a:ext cx="690537" cy="50490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5C2BCF63-CA0F-DD58-6A04-8DDF2E7B3BD0}"/>
                  </a:ext>
                </a:extLst>
              </p:cNvPr>
              <p:cNvCxnSpPr>
                <a:stCxn id="335" idx="6"/>
                <a:endCxn id="336" idx="2"/>
              </p:cNvCxnSpPr>
              <p:nvPr/>
            </p:nvCxnSpPr>
            <p:spPr>
              <a:xfrm flipV="1">
                <a:off x="3208023" y="3473503"/>
                <a:ext cx="690537" cy="152009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638B12CB-91DD-02D9-84EE-7EFC53048C0F}"/>
                  </a:ext>
                </a:extLst>
              </p:cNvPr>
              <p:cNvCxnSpPr>
                <a:stCxn id="335" idx="6"/>
                <a:endCxn id="337" idx="2"/>
              </p:cNvCxnSpPr>
              <p:nvPr/>
            </p:nvCxnSpPr>
            <p:spPr>
              <a:xfrm flipV="1">
                <a:off x="3208023" y="3855347"/>
                <a:ext cx="690537" cy="11382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8F8F6852-CA89-A9AF-C6DB-C3F0A05475C6}"/>
                  </a:ext>
                </a:extLst>
              </p:cNvPr>
              <p:cNvCxnSpPr>
                <a:stCxn id="335" idx="6"/>
                <a:endCxn id="338" idx="2"/>
              </p:cNvCxnSpPr>
              <p:nvPr/>
            </p:nvCxnSpPr>
            <p:spPr>
              <a:xfrm flipV="1">
                <a:off x="3208023" y="4237191"/>
                <a:ext cx="690537" cy="75640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6A88A73F-F2F5-9369-F69E-12BED089BFFA}"/>
                  </a:ext>
                </a:extLst>
              </p:cNvPr>
              <p:cNvCxnSpPr>
                <a:stCxn id="335" idx="6"/>
                <a:endCxn id="339" idx="2"/>
              </p:cNvCxnSpPr>
              <p:nvPr/>
            </p:nvCxnSpPr>
            <p:spPr>
              <a:xfrm flipV="1">
                <a:off x="3208023" y="4619742"/>
                <a:ext cx="690537" cy="37385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B8139031-CFAF-2121-5469-FEAD89AF37EA}"/>
                  </a:ext>
                </a:extLst>
              </p:cNvPr>
              <p:cNvCxnSpPr>
                <a:endCxn id="340" idx="2"/>
              </p:cNvCxnSpPr>
              <p:nvPr/>
            </p:nvCxnSpPr>
            <p:spPr>
              <a:xfrm>
                <a:off x="3208023" y="4980222"/>
                <a:ext cx="690537" cy="220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59836420-B17C-B5B8-41A1-583BA0E62C6C}"/>
                  </a:ext>
                </a:extLst>
              </p:cNvPr>
              <p:cNvSpPr/>
              <p:nvPr/>
            </p:nvSpPr>
            <p:spPr>
              <a:xfrm>
                <a:off x="4833795" y="335115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0893F7CD-BD1D-2DE8-FB9C-870A825F5489}"/>
                  </a:ext>
                </a:extLst>
              </p:cNvPr>
              <p:cNvSpPr/>
              <p:nvPr/>
            </p:nvSpPr>
            <p:spPr>
              <a:xfrm>
                <a:off x="4833795" y="373299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AAC3057A-CB49-0877-B2F9-38A136FBEFE5}"/>
                  </a:ext>
                </a:extLst>
              </p:cNvPr>
              <p:cNvSpPr/>
              <p:nvPr/>
            </p:nvSpPr>
            <p:spPr>
              <a:xfrm>
                <a:off x="4833795" y="411484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229E3ECC-3AAF-FA6A-E358-BCBCA4D65760}"/>
                  </a:ext>
                </a:extLst>
              </p:cNvPr>
              <p:cNvSpPr/>
              <p:nvPr/>
            </p:nvSpPr>
            <p:spPr>
              <a:xfrm>
                <a:off x="4833795" y="449739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1316DE35-5232-80B9-7F8A-B0CF3858B9B6}"/>
                  </a:ext>
                </a:extLst>
              </p:cNvPr>
              <p:cNvSpPr/>
              <p:nvPr/>
            </p:nvSpPr>
            <p:spPr>
              <a:xfrm>
                <a:off x="4833795" y="487994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4CF09DC5-9184-7C18-1B04-1EC7A90E414E}"/>
                  </a:ext>
                </a:extLst>
              </p:cNvPr>
              <p:cNvCxnSpPr>
                <a:stCxn id="336" idx="6"/>
                <a:endCxn id="361" idx="2"/>
              </p:cNvCxnSpPr>
              <p:nvPr/>
            </p:nvCxnSpPr>
            <p:spPr>
              <a:xfrm>
                <a:off x="4143258" y="3473503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82CE55BC-806F-6767-C4D3-12621A551679}"/>
                  </a:ext>
                </a:extLst>
              </p:cNvPr>
              <p:cNvCxnSpPr>
                <a:stCxn id="336" idx="6"/>
                <a:endCxn id="362" idx="2"/>
              </p:cNvCxnSpPr>
              <p:nvPr/>
            </p:nvCxnSpPr>
            <p:spPr>
              <a:xfrm>
                <a:off x="4143258" y="3473503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123234B1-66B1-713D-2EA8-9CA8331EE45A}"/>
                  </a:ext>
                </a:extLst>
              </p:cNvPr>
              <p:cNvCxnSpPr>
                <a:stCxn id="336" idx="6"/>
                <a:endCxn id="363" idx="2"/>
              </p:cNvCxnSpPr>
              <p:nvPr/>
            </p:nvCxnSpPr>
            <p:spPr>
              <a:xfrm>
                <a:off x="4143258" y="3473503"/>
                <a:ext cx="690537" cy="763688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961CE734-C872-B2A1-E069-4C685BDB7702}"/>
                  </a:ext>
                </a:extLst>
              </p:cNvPr>
              <p:cNvCxnSpPr>
                <a:stCxn id="336" idx="6"/>
                <a:endCxn id="364" idx="2"/>
              </p:cNvCxnSpPr>
              <p:nvPr/>
            </p:nvCxnSpPr>
            <p:spPr>
              <a:xfrm>
                <a:off x="4143258" y="3473503"/>
                <a:ext cx="690537" cy="1146239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:a16="http://schemas.microsoft.com/office/drawing/2014/main" id="{2927CAA5-95FE-27CD-E1C9-13546B0A8ADC}"/>
                  </a:ext>
                </a:extLst>
              </p:cNvPr>
              <p:cNvCxnSpPr>
                <a:stCxn id="336" idx="6"/>
                <a:endCxn id="365" idx="2"/>
              </p:cNvCxnSpPr>
              <p:nvPr/>
            </p:nvCxnSpPr>
            <p:spPr>
              <a:xfrm>
                <a:off x="4143258" y="3473503"/>
                <a:ext cx="690537" cy="152879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:a16="http://schemas.microsoft.com/office/drawing/2014/main" id="{EF6FA5DB-8430-4486-079C-9CA60912EF0A}"/>
                  </a:ext>
                </a:extLst>
              </p:cNvPr>
              <p:cNvCxnSpPr>
                <a:stCxn id="337" idx="6"/>
                <a:endCxn id="361" idx="2"/>
              </p:cNvCxnSpPr>
              <p:nvPr/>
            </p:nvCxnSpPr>
            <p:spPr>
              <a:xfrm flipV="1">
                <a:off x="4143258" y="3473503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A0DC78F2-A06C-F683-7C6F-669AAA27CF20}"/>
                  </a:ext>
                </a:extLst>
              </p:cNvPr>
              <p:cNvCxnSpPr>
                <a:stCxn id="338" idx="6"/>
                <a:endCxn id="362" idx="2"/>
              </p:cNvCxnSpPr>
              <p:nvPr/>
            </p:nvCxnSpPr>
            <p:spPr>
              <a:xfrm flipV="1">
                <a:off x="4143258" y="3855347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85783CEB-7BFB-251B-1FB8-3BE48E7ED451}"/>
                  </a:ext>
                </a:extLst>
              </p:cNvPr>
              <p:cNvCxnSpPr>
                <a:stCxn id="337" idx="6"/>
                <a:endCxn id="362" idx="2"/>
              </p:cNvCxnSpPr>
              <p:nvPr/>
            </p:nvCxnSpPr>
            <p:spPr>
              <a:xfrm>
                <a:off x="4143258" y="3855347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280884D5-19A5-90C9-B4F3-35D341665A13}"/>
                  </a:ext>
                </a:extLst>
              </p:cNvPr>
              <p:cNvCxnSpPr>
                <a:stCxn id="337" idx="6"/>
                <a:endCxn id="363" idx="2"/>
              </p:cNvCxnSpPr>
              <p:nvPr/>
            </p:nvCxnSpPr>
            <p:spPr>
              <a:xfrm>
                <a:off x="4143258" y="3855347"/>
                <a:ext cx="690537" cy="38184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A82D7746-7684-6174-C9D0-5DB67510B4A3}"/>
                  </a:ext>
                </a:extLst>
              </p:cNvPr>
              <p:cNvCxnSpPr>
                <a:stCxn id="337" idx="6"/>
                <a:endCxn id="364" idx="2"/>
              </p:cNvCxnSpPr>
              <p:nvPr/>
            </p:nvCxnSpPr>
            <p:spPr>
              <a:xfrm>
                <a:off x="4143258" y="3855347"/>
                <a:ext cx="690537" cy="764395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D7AD6D56-8E54-EA58-C8ED-D89B914B2AAC}"/>
                  </a:ext>
                </a:extLst>
              </p:cNvPr>
              <p:cNvCxnSpPr>
                <a:stCxn id="337" idx="6"/>
                <a:endCxn id="365" idx="2"/>
              </p:cNvCxnSpPr>
              <p:nvPr/>
            </p:nvCxnSpPr>
            <p:spPr>
              <a:xfrm>
                <a:off x="4143258" y="3855347"/>
                <a:ext cx="690537" cy="1146946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F96C3F1B-E0F3-6B63-9E70-867D46FFB9A8}"/>
                  </a:ext>
                </a:extLst>
              </p:cNvPr>
              <p:cNvCxnSpPr>
                <a:stCxn id="338" idx="6"/>
                <a:endCxn id="361" idx="2"/>
              </p:cNvCxnSpPr>
              <p:nvPr/>
            </p:nvCxnSpPr>
            <p:spPr>
              <a:xfrm flipV="1">
                <a:off x="4143258" y="3473503"/>
                <a:ext cx="690537" cy="763688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FFABB926-57AB-119A-6860-82AED92A1CB1}"/>
                  </a:ext>
                </a:extLst>
              </p:cNvPr>
              <p:cNvCxnSpPr>
                <a:stCxn id="338" idx="6"/>
                <a:endCxn id="363" idx="2"/>
              </p:cNvCxnSpPr>
              <p:nvPr/>
            </p:nvCxnSpPr>
            <p:spPr>
              <a:xfrm>
                <a:off x="4143258" y="4237191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33DC862D-ABBF-6B0D-3159-75F6B655FB4E}"/>
                  </a:ext>
                </a:extLst>
              </p:cNvPr>
              <p:cNvCxnSpPr>
                <a:stCxn id="338" idx="6"/>
                <a:endCxn id="364" idx="2"/>
              </p:cNvCxnSpPr>
              <p:nvPr/>
            </p:nvCxnSpPr>
            <p:spPr>
              <a:xfrm>
                <a:off x="4143258" y="4237191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:a16="http://schemas.microsoft.com/office/drawing/2014/main" id="{9456932A-39F9-42BA-462B-73F8B9E7D6FD}"/>
                  </a:ext>
                </a:extLst>
              </p:cNvPr>
              <p:cNvCxnSpPr>
                <a:endCxn id="365" idx="2"/>
              </p:cNvCxnSpPr>
              <p:nvPr/>
            </p:nvCxnSpPr>
            <p:spPr>
              <a:xfrm>
                <a:off x="4154380" y="4229439"/>
                <a:ext cx="679415" cy="77285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F7366C03-1888-67F4-01CE-4ED6703FF91C}"/>
                  </a:ext>
                </a:extLst>
              </p:cNvPr>
              <p:cNvCxnSpPr>
                <a:stCxn id="339" idx="6"/>
                <a:endCxn id="361" idx="2"/>
              </p:cNvCxnSpPr>
              <p:nvPr/>
            </p:nvCxnSpPr>
            <p:spPr>
              <a:xfrm flipV="1">
                <a:off x="4143258" y="3473503"/>
                <a:ext cx="690537" cy="1146239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2B1921CC-8BA4-BCBC-AAB1-42533D4126C5}"/>
                  </a:ext>
                </a:extLst>
              </p:cNvPr>
              <p:cNvCxnSpPr>
                <a:stCxn id="339" idx="6"/>
                <a:endCxn id="362" idx="2"/>
              </p:cNvCxnSpPr>
              <p:nvPr/>
            </p:nvCxnSpPr>
            <p:spPr>
              <a:xfrm flipV="1">
                <a:off x="4143258" y="3855347"/>
                <a:ext cx="690537" cy="764395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824635B0-9E25-2684-B759-FDA2A5194820}"/>
                  </a:ext>
                </a:extLst>
              </p:cNvPr>
              <p:cNvCxnSpPr>
                <a:stCxn id="339" idx="6"/>
                <a:endCxn id="363" idx="2"/>
              </p:cNvCxnSpPr>
              <p:nvPr/>
            </p:nvCxnSpPr>
            <p:spPr>
              <a:xfrm flipV="1">
                <a:off x="4143258" y="4237191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B21F4A59-F261-E122-D29D-7EDA974C8B9C}"/>
                  </a:ext>
                </a:extLst>
              </p:cNvPr>
              <p:cNvCxnSpPr>
                <a:endCxn id="364" idx="2"/>
              </p:cNvCxnSpPr>
              <p:nvPr/>
            </p:nvCxnSpPr>
            <p:spPr>
              <a:xfrm>
                <a:off x="4154380" y="4611282"/>
                <a:ext cx="679415" cy="846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7B224C69-D979-8E49-0123-BE4D31FD79A8}"/>
                  </a:ext>
                </a:extLst>
              </p:cNvPr>
              <p:cNvCxnSpPr>
                <a:stCxn id="339" idx="6"/>
                <a:endCxn id="365" idx="2"/>
              </p:cNvCxnSpPr>
              <p:nvPr/>
            </p:nvCxnSpPr>
            <p:spPr>
              <a:xfrm>
                <a:off x="4143258" y="4619742"/>
                <a:ext cx="690537" cy="382551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195180B8-B21D-4808-C7BD-129B92469A7C}"/>
                  </a:ext>
                </a:extLst>
              </p:cNvPr>
              <p:cNvCxnSpPr>
                <a:stCxn id="340" idx="6"/>
              </p:cNvCxnSpPr>
              <p:nvPr/>
            </p:nvCxnSpPr>
            <p:spPr>
              <a:xfrm flipV="1">
                <a:off x="4143258" y="3472796"/>
                <a:ext cx="690537" cy="1529497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175A00DA-B038-7B55-F006-9BCEB3F70B99}"/>
                  </a:ext>
                </a:extLst>
              </p:cNvPr>
              <p:cNvCxnSpPr>
                <a:stCxn id="340" idx="6"/>
                <a:endCxn id="362" idx="2"/>
              </p:cNvCxnSpPr>
              <p:nvPr/>
            </p:nvCxnSpPr>
            <p:spPr>
              <a:xfrm flipV="1">
                <a:off x="4143258" y="3855347"/>
                <a:ext cx="690537" cy="1146946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F29D66C6-60F1-B7BD-25F9-8FEE5366429B}"/>
                  </a:ext>
                </a:extLst>
              </p:cNvPr>
              <p:cNvCxnSpPr>
                <a:endCxn id="363" idx="2"/>
              </p:cNvCxnSpPr>
              <p:nvPr/>
            </p:nvCxnSpPr>
            <p:spPr>
              <a:xfrm flipV="1">
                <a:off x="4154380" y="4237191"/>
                <a:ext cx="679415" cy="764394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4EA6ED89-6B1B-D988-0F1F-1DB71EBCCDEC}"/>
                  </a:ext>
                </a:extLst>
              </p:cNvPr>
              <p:cNvCxnSpPr>
                <a:endCxn id="364" idx="2"/>
              </p:cNvCxnSpPr>
              <p:nvPr/>
            </p:nvCxnSpPr>
            <p:spPr>
              <a:xfrm flipV="1">
                <a:off x="4148819" y="4619742"/>
                <a:ext cx="684976" cy="34750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id="{97912A0D-3757-F856-152E-9EFB7DECB9DD}"/>
                  </a:ext>
                </a:extLst>
              </p:cNvPr>
              <p:cNvCxnSpPr>
                <a:stCxn id="340" idx="6"/>
                <a:endCxn id="365" idx="2"/>
              </p:cNvCxnSpPr>
              <p:nvPr/>
            </p:nvCxnSpPr>
            <p:spPr>
              <a:xfrm>
                <a:off x="4143258" y="5002293"/>
                <a:ext cx="690537" cy="0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486EFF2F-A10F-188D-ABEF-1B0FBC794043}"/>
                  </a:ext>
                </a:extLst>
              </p:cNvPr>
              <p:cNvSpPr/>
              <p:nvPr/>
            </p:nvSpPr>
            <p:spPr>
              <a:xfrm>
                <a:off x="5769030" y="335389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BB0FC137-AEAB-9B46-5357-0ABE4D20BC6B}"/>
                  </a:ext>
                </a:extLst>
              </p:cNvPr>
              <p:cNvSpPr/>
              <p:nvPr/>
            </p:nvSpPr>
            <p:spPr>
              <a:xfrm>
                <a:off x="5769030" y="3735738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385BB6B7-DA1B-A346-8D90-980E76C8BF91}"/>
                  </a:ext>
                </a:extLst>
              </p:cNvPr>
              <p:cNvSpPr/>
              <p:nvPr/>
            </p:nvSpPr>
            <p:spPr>
              <a:xfrm>
                <a:off x="5769030" y="4117582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CA512885-B2C2-0F4F-33AE-B2705875EB78}"/>
                  </a:ext>
                </a:extLst>
              </p:cNvPr>
              <p:cNvSpPr/>
              <p:nvPr/>
            </p:nvSpPr>
            <p:spPr>
              <a:xfrm>
                <a:off x="5769030" y="4500133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5B6DDB14-8496-EE75-4E6E-EA0130E9A0ED}"/>
                  </a:ext>
                </a:extLst>
              </p:cNvPr>
              <p:cNvSpPr/>
              <p:nvPr/>
            </p:nvSpPr>
            <p:spPr>
              <a:xfrm>
                <a:off x="5769030" y="4882684"/>
                <a:ext cx="244698" cy="24469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D62632DC-6915-1925-2344-EE303DD933F2}"/>
                  </a:ext>
                </a:extLst>
              </p:cNvPr>
              <p:cNvCxnSpPr>
                <a:stCxn id="361" idx="6"/>
                <a:endCxn id="391" idx="2"/>
              </p:cNvCxnSpPr>
              <p:nvPr/>
            </p:nvCxnSpPr>
            <p:spPr>
              <a:xfrm>
                <a:off x="5078493" y="3473503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B498E3C8-580B-F3E1-A865-A6E9035722C4}"/>
                  </a:ext>
                </a:extLst>
              </p:cNvPr>
              <p:cNvCxnSpPr>
                <a:stCxn id="361" idx="6"/>
                <a:endCxn id="392" idx="2"/>
              </p:cNvCxnSpPr>
              <p:nvPr/>
            </p:nvCxnSpPr>
            <p:spPr>
              <a:xfrm>
                <a:off x="5078493" y="3473503"/>
                <a:ext cx="690537" cy="38458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CD1BF6F0-9D7F-FA2D-1C8E-4A2CBB78D63B}"/>
                  </a:ext>
                </a:extLst>
              </p:cNvPr>
              <p:cNvCxnSpPr>
                <a:stCxn id="361" idx="6"/>
                <a:endCxn id="393" idx="2"/>
              </p:cNvCxnSpPr>
              <p:nvPr/>
            </p:nvCxnSpPr>
            <p:spPr>
              <a:xfrm>
                <a:off x="5078493" y="3473503"/>
                <a:ext cx="690537" cy="76642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E491BFA3-CA91-D7D8-B4BF-F6645C523E73}"/>
                  </a:ext>
                </a:extLst>
              </p:cNvPr>
              <p:cNvCxnSpPr>
                <a:stCxn id="361" idx="6"/>
                <a:endCxn id="394" idx="2"/>
              </p:cNvCxnSpPr>
              <p:nvPr/>
            </p:nvCxnSpPr>
            <p:spPr>
              <a:xfrm>
                <a:off x="5078493" y="3473503"/>
                <a:ext cx="690537" cy="114897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7041424F-C7E1-00DF-EB79-72F7448C50CD}"/>
                  </a:ext>
                </a:extLst>
              </p:cNvPr>
              <p:cNvCxnSpPr>
                <a:stCxn id="361" idx="6"/>
                <a:endCxn id="395" idx="2"/>
              </p:cNvCxnSpPr>
              <p:nvPr/>
            </p:nvCxnSpPr>
            <p:spPr>
              <a:xfrm>
                <a:off x="5078493" y="3473503"/>
                <a:ext cx="690537" cy="153153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0A67AAB8-D125-A11C-86BC-7292C977959E}"/>
                  </a:ext>
                </a:extLst>
              </p:cNvPr>
              <p:cNvCxnSpPr>
                <a:stCxn id="362" idx="6"/>
                <a:endCxn id="391" idx="2"/>
              </p:cNvCxnSpPr>
              <p:nvPr/>
            </p:nvCxnSpPr>
            <p:spPr>
              <a:xfrm flipV="1">
                <a:off x="5078493" y="3476243"/>
                <a:ext cx="690537" cy="3791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24CB2A4C-8CF4-F7C6-FDF9-4CEE79F9471D}"/>
                  </a:ext>
                </a:extLst>
              </p:cNvPr>
              <p:cNvCxnSpPr>
                <a:stCxn id="362" idx="6"/>
                <a:endCxn id="392" idx="2"/>
              </p:cNvCxnSpPr>
              <p:nvPr/>
            </p:nvCxnSpPr>
            <p:spPr>
              <a:xfrm>
                <a:off x="5078493" y="3855347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44B0A2D2-23EE-B234-6CB6-C6B448B86739}"/>
                  </a:ext>
                </a:extLst>
              </p:cNvPr>
              <p:cNvCxnSpPr>
                <a:stCxn id="362" idx="6"/>
                <a:endCxn id="393" idx="2"/>
              </p:cNvCxnSpPr>
              <p:nvPr/>
            </p:nvCxnSpPr>
            <p:spPr>
              <a:xfrm>
                <a:off x="5078493" y="3855347"/>
                <a:ext cx="690537" cy="38458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D94E5C3A-D3F2-9766-0B72-3A5EC6C03ADC}"/>
                  </a:ext>
                </a:extLst>
              </p:cNvPr>
              <p:cNvCxnSpPr>
                <a:stCxn id="362" idx="6"/>
                <a:endCxn id="394" idx="2"/>
              </p:cNvCxnSpPr>
              <p:nvPr/>
            </p:nvCxnSpPr>
            <p:spPr>
              <a:xfrm>
                <a:off x="5078493" y="3855347"/>
                <a:ext cx="690537" cy="76713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C6499C04-333C-E904-37E4-3B0198B1ABBB}"/>
                  </a:ext>
                </a:extLst>
              </p:cNvPr>
              <p:cNvCxnSpPr>
                <a:stCxn id="362" idx="6"/>
                <a:endCxn id="395" idx="2"/>
              </p:cNvCxnSpPr>
              <p:nvPr/>
            </p:nvCxnSpPr>
            <p:spPr>
              <a:xfrm>
                <a:off x="5078493" y="3855347"/>
                <a:ext cx="690537" cy="114968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C2BFBCE2-0ABB-7865-19F0-A028B30B0728}"/>
                  </a:ext>
                </a:extLst>
              </p:cNvPr>
              <p:cNvCxnSpPr>
                <a:stCxn id="363" idx="6"/>
                <a:endCxn id="393" idx="2"/>
              </p:cNvCxnSpPr>
              <p:nvPr/>
            </p:nvCxnSpPr>
            <p:spPr>
              <a:xfrm>
                <a:off x="5078493" y="4237191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1DE45747-65FA-36AB-42A7-E77D4B6CF104}"/>
                  </a:ext>
                </a:extLst>
              </p:cNvPr>
              <p:cNvCxnSpPr>
                <a:stCxn id="363" idx="6"/>
                <a:endCxn id="394" idx="2"/>
              </p:cNvCxnSpPr>
              <p:nvPr/>
            </p:nvCxnSpPr>
            <p:spPr>
              <a:xfrm>
                <a:off x="5078493" y="4237191"/>
                <a:ext cx="690537" cy="38529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E5D41BFD-0C27-83D6-9A31-25923B5A505B}"/>
                  </a:ext>
                </a:extLst>
              </p:cNvPr>
              <p:cNvCxnSpPr>
                <a:stCxn id="363" idx="6"/>
                <a:endCxn id="395" idx="2"/>
              </p:cNvCxnSpPr>
              <p:nvPr/>
            </p:nvCxnSpPr>
            <p:spPr>
              <a:xfrm>
                <a:off x="5078493" y="4237191"/>
                <a:ext cx="690537" cy="76784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CE431B91-2A70-86B1-86A0-9CAA50EEAE48}"/>
                  </a:ext>
                </a:extLst>
              </p:cNvPr>
              <p:cNvCxnSpPr>
                <a:stCxn id="364" idx="6"/>
                <a:endCxn id="394" idx="2"/>
              </p:cNvCxnSpPr>
              <p:nvPr/>
            </p:nvCxnSpPr>
            <p:spPr>
              <a:xfrm>
                <a:off x="5078493" y="4619742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C3D38B13-36CF-0FBF-AEFE-5F6733647067}"/>
                  </a:ext>
                </a:extLst>
              </p:cNvPr>
              <p:cNvCxnSpPr>
                <a:stCxn id="363" idx="6"/>
                <a:endCxn id="392" idx="2"/>
              </p:cNvCxnSpPr>
              <p:nvPr/>
            </p:nvCxnSpPr>
            <p:spPr>
              <a:xfrm flipV="1">
                <a:off x="5078493" y="3858087"/>
                <a:ext cx="690537" cy="37910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7C83D606-0CBD-4ACC-39F8-35D0E9629021}"/>
                  </a:ext>
                </a:extLst>
              </p:cNvPr>
              <p:cNvCxnSpPr>
                <a:stCxn id="363" idx="6"/>
                <a:endCxn id="391" idx="2"/>
              </p:cNvCxnSpPr>
              <p:nvPr/>
            </p:nvCxnSpPr>
            <p:spPr>
              <a:xfrm flipV="1">
                <a:off x="5078493" y="3476243"/>
                <a:ext cx="690537" cy="7609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1A75F7D2-BCC3-546C-B364-687A6556C6B2}"/>
                  </a:ext>
                </a:extLst>
              </p:cNvPr>
              <p:cNvCxnSpPr>
                <a:stCxn id="364" idx="6"/>
                <a:endCxn id="391" idx="2"/>
              </p:cNvCxnSpPr>
              <p:nvPr/>
            </p:nvCxnSpPr>
            <p:spPr>
              <a:xfrm flipV="1">
                <a:off x="5078493" y="3476243"/>
                <a:ext cx="690537" cy="114349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6AB48A9C-CE18-A73D-A8EC-0802618AB8B0}"/>
                  </a:ext>
                </a:extLst>
              </p:cNvPr>
              <p:cNvCxnSpPr>
                <a:stCxn id="364" idx="6"/>
                <a:endCxn id="392" idx="2"/>
              </p:cNvCxnSpPr>
              <p:nvPr/>
            </p:nvCxnSpPr>
            <p:spPr>
              <a:xfrm flipV="1">
                <a:off x="5078493" y="3858087"/>
                <a:ext cx="690537" cy="76165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0ED40BBC-5D49-9416-FCBB-5E36A0F481C4}"/>
                  </a:ext>
                </a:extLst>
              </p:cNvPr>
              <p:cNvCxnSpPr>
                <a:stCxn id="364" idx="6"/>
                <a:endCxn id="393" idx="2"/>
              </p:cNvCxnSpPr>
              <p:nvPr/>
            </p:nvCxnSpPr>
            <p:spPr>
              <a:xfrm flipV="1">
                <a:off x="5078493" y="4239931"/>
                <a:ext cx="690537" cy="37981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2546620A-0E46-9B6E-BD6E-B8382C7383AA}"/>
                  </a:ext>
                </a:extLst>
              </p:cNvPr>
              <p:cNvCxnSpPr>
                <a:stCxn id="364" idx="6"/>
                <a:endCxn id="395" idx="2"/>
              </p:cNvCxnSpPr>
              <p:nvPr/>
            </p:nvCxnSpPr>
            <p:spPr>
              <a:xfrm>
                <a:off x="5078493" y="4619742"/>
                <a:ext cx="690537" cy="38529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BFB3D547-FB08-2949-F865-05A43E6A2B0D}"/>
                  </a:ext>
                </a:extLst>
              </p:cNvPr>
              <p:cNvCxnSpPr>
                <a:stCxn id="365" idx="6"/>
                <a:endCxn id="391" idx="2"/>
              </p:cNvCxnSpPr>
              <p:nvPr/>
            </p:nvCxnSpPr>
            <p:spPr>
              <a:xfrm flipV="1">
                <a:off x="5078493" y="3476243"/>
                <a:ext cx="690537" cy="15260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08C2393C-0EE7-C27F-D372-46985E1A403C}"/>
                  </a:ext>
                </a:extLst>
              </p:cNvPr>
              <p:cNvCxnSpPr>
                <a:stCxn id="365" idx="6"/>
                <a:endCxn id="392" idx="2"/>
              </p:cNvCxnSpPr>
              <p:nvPr/>
            </p:nvCxnSpPr>
            <p:spPr>
              <a:xfrm flipV="1">
                <a:off x="5078493" y="3858087"/>
                <a:ext cx="690537" cy="114420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89C18CB4-F34A-BFA1-0DED-C1FB2F87B5D3}"/>
                  </a:ext>
                </a:extLst>
              </p:cNvPr>
              <p:cNvCxnSpPr>
                <a:stCxn id="365" idx="6"/>
                <a:endCxn id="393" idx="2"/>
              </p:cNvCxnSpPr>
              <p:nvPr/>
            </p:nvCxnSpPr>
            <p:spPr>
              <a:xfrm flipV="1">
                <a:off x="5078493" y="4239931"/>
                <a:ext cx="690537" cy="76236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C1101F15-6A75-4803-5A3D-2B2DB709ED5B}"/>
                  </a:ext>
                </a:extLst>
              </p:cNvPr>
              <p:cNvCxnSpPr>
                <a:stCxn id="365" idx="6"/>
                <a:endCxn id="394" idx="2"/>
              </p:cNvCxnSpPr>
              <p:nvPr/>
            </p:nvCxnSpPr>
            <p:spPr>
              <a:xfrm flipV="1">
                <a:off x="5078493" y="4622482"/>
                <a:ext cx="690537" cy="37981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736D796F-BC76-E059-6491-A8071796F30D}"/>
                  </a:ext>
                </a:extLst>
              </p:cNvPr>
              <p:cNvCxnSpPr>
                <a:stCxn id="365" idx="6"/>
                <a:endCxn id="395" idx="2"/>
              </p:cNvCxnSpPr>
              <p:nvPr/>
            </p:nvCxnSpPr>
            <p:spPr>
              <a:xfrm>
                <a:off x="5078493" y="5002293"/>
                <a:ext cx="690537" cy="27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1" name="TextBox 420">
              <a:extLst>
                <a:ext uri="{FF2B5EF4-FFF2-40B4-BE49-F238E27FC236}">
                  <a16:creationId xmlns:a16="http://schemas.microsoft.com/office/drawing/2014/main" id="{9DD56BD3-81CD-5B25-8C37-F1D4F5A02FC3}"/>
                </a:ext>
              </a:extLst>
            </p:cNvPr>
            <p:cNvSpPr txBox="1"/>
            <p:nvPr/>
          </p:nvSpPr>
          <p:spPr>
            <a:xfrm>
              <a:off x="742814" y="5298189"/>
              <a:ext cx="17455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Source Sans Pro"/>
                  <a:ea typeface="Source Sans Pro"/>
                  <a:cs typeface="Calibri"/>
                </a:rPr>
                <a:t>Layer Length</a:t>
              </a:r>
              <a:endParaRPr lang="en-GB" dirty="0">
                <a:latin typeface="Source Sans Pro"/>
                <a:ea typeface="Source Sans Pro"/>
              </a:endParaRPr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83563D68-EE7B-07E3-2651-3DABF2CC1B46}"/>
                </a:ext>
              </a:extLst>
            </p:cNvPr>
            <p:cNvSpPr/>
            <p:nvPr/>
          </p:nvSpPr>
          <p:spPr>
            <a:xfrm>
              <a:off x="6873872" y="3442012"/>
              <a:ext cx="244698" cy="24469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94806326-5CC5-D073-761A-1F7A23A43925}"/>
                </a:ext>
              </a:extLst>
            </p:cNvPr>
            <p:cNvSpPr/>
            <p:nvPr/>
          </p:nvSpPr>
          <p:spPr>
            <a:xfrm>
              <a:off x="6873872" y="3823856"/>
              <a:ext cx="244698" cy="24469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A9E6484A-3438-A091-C7C0-4A6C82407C2E}"/>
                </a:ext>
              </a:extLst>
            </p:cNvPr>
            <p:cNvSpPr/>
            <p:nvPr/>
          </p:nvSpPr>
          <p:spPr>
            <a:xfrm>
              <a:off x="6873872" y="4205700"/>
              <a:ext cx="244698" cy="24469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660066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18669CAE-7B66-48C9-CE8C-645F0985F27C}"/>
                </a:ext>
              </a:extLst>
            </p:cNvPr>
            <p:cNvSpPr/>
            <p:nvPr/>
          </p:nvSpPr>
          <p:spPr>
            <a:xfrm>
              <a:off x="6873872" y="4588251"/>
              <a:ext cx="244698" cy="24469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3BA79088-DE47-11C3-6A02-6948DEE8C459}"/>
                </a:ext>
              </a:extLst>
            </p:cNvPr>
            <p:cNvSpPr/>
            <p:nvPr/>
          </p:nvSpPr>
          <p:spPr>
            <a:xfrm>
              <a:off x="6873872" y="4970802"/>
              <a:ext cx="244698" cy="24469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438C4F2F-3F22-FD74-3FD2-4B581AEF1CE0}"/>
                </a:ext>
              </a:extLst>
            </p:cNvPr>
            <p:cNvSpPr/>
            <p:nvPr/>
          </p:nvSpPr>
          <p:spPr>
            <a:xfrm>
              <a:off x="6522390" y="3353078"/>
              <a:ext cx="312906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bg1">
                      <a:lumMod val="50000"/>
                    </a:schemeClr>
                  </a:solidFill>
                </a:rPr>
                <a:t>+</a:t>
              </a:r>
              <a:endParaRPr lang="en-US" sz="2000" b="0" cap="none" spc="0" dirty="0">
                <a:ln w="0"/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E6F933E2-1856-986A-4195-AE8BF9C9A6BC}"/>
                </a:ext>
              </a:extLst>
            </p:cNvPr>
            <p:cNvSpPr/>
            <p:nvPr/>
          </p:nvSpPr>
          <p:spPr>
            <a:xfrm>
              <a:off x="6526045" y="3745744"/>
              <a:ext cx="312906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bg1">
                      <a:lumMod val="50000"/>
                    </a:schemeClr>
                  </a:solidFill>
                </a:rPr>
                <a:t>+</a:t>
              </a:r>
              <a:endParaRPr lang="en-US" sz="2000" b="0" cap="none" spc="0" dirty="0">
                <a:ln w="0"/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85026981-0A42-171B-C745-49B878F6D255}"/>
                </a:ext>
              </a:extLst>
            </p:cNvPr>
            <p:cNvSpPr/>
            <p:nvPr/>
          </p:nvSpPr>
          <p:spPr>
            <a:xfrm>
              <a:off x="6522390" y="4110412"/>
              <a:ext cx="312906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bg1">
                      <a:lumMod val="50000"/>
                    </a:schemeClr>
                  </a:solidFill>
                </a:rPr>
                <a:t>+</a:t>
              </a:r>
              <a:endParaRPr lang="en-US" sz="2000" b="0" cap="none" spc="0" dirty="0">
                <a:ln w="0"/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B9F591EF-565C-A224-44AF-E6213A272D03}"/>
                </a:ext>
              </a:extLst>
            </p:cNvPr>
            <p:cNvSpPr/>
            <p:nvPr/>
          </p:nvSpPr>
          <p:spPr>
            <a:xfrm>
              <a:off x="6526045" y="4484399"/>
              <a:ext cx="312906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bg1">
                      <a:lumMod val="50000"/>
                    </a:schemeClr>
                  </a:solidFill>
                </a:rPr>
                <a:t>+</a:t>
              </a:r>
              <a:endParaRPr lang="en-US" sz="2000" b="0" cap="none" spc="0" dirty="0">
                <a:ln w="0"/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F9ECD8AB-5CF4-F221-94F6-BB06AC0BEA16}"/>
                </a:ext>
              </a:extLst>
            </p:cNvPr>
            <p:cNvSpPr/>
            <p:nvPr/>
          </p:nvSpPr>
          <p:spPr>
            <a:xfrm>
              <a:off x="6513348" y="4875925"/>
              <a:ext cx="312906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bg1">
                      <a:lumMod val="50000"/>
                    </a:schemeClr>
                  </a:solidFill>
                </a:rPr>
                <a:t>+</a:t>
              </a:r>
              <a:endParaRPr lang="en-US" sz="2000" b="0" cap="none" spc="0" dirty="0">
                <a:ln w="0"/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32" name="TextBox 152">
              <a:extLst>
                <a:ext uri="{FF2B5EF4-FFF2-40B4-BE49-F238E27FC236}">
                  <a16:creationId xmlns:a16="http://schemas.microsoft.com/office/drawing/2014/main" id="{F1E23A47-492C-0C41-A9C9-DCAB972B5302}"/>
                </a:ext>
              </a:extLst>
            </p:cNvPr>
            <p:cNvSpPr txBox="1"/>
            <p:nvPr/>
          </p:nvSpPr>
          <p:spPr>
            <a:xfrm>
              <a:off x="6396205" y="2733132"/>
              <a:ext cx="1258091" cy="64633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Node</a:t>
              </a:r>
            </a:p>
            <a:p>
              <a:pPr algn="ctr"/>
              <a:r>
                <a:rPr lang="en-US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  <a:cs typeface="Calibri"/>
                </a:rPr>
                <a:t>Vector</a:t>
              </a:r>
              <a:endParaRPr lang="en-GB" dirty="0">
                <a:solidFill>
                  <a:schemeClr val="accent3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D94EC349-E58A-71DB-C368-E98A929CB59E}"/>
                </a:ext>
              </a:extLst>
            </p:cNvPr>
            <p:cNvSpPr/>
            <p:nvPr/>
          </p:nvSpPr>
          <p:spPr>
            <a:xfrm>
              <a:off x="6455070" y="2841245"/>
              <a:ext cx="312906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bg1">
                      <a:lumMod val="50000"/>
                    </a:schemeClr>
                  </a:solidFill>
                </a:rPr>
                <a:t>+</a:t>
              </a:r>
              <a:endParaRPr lang="en-US" sz="2000" b="0" cap="none" spc="0" dirty="0">
                <a:ln w="0"/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83DB667D-A399-5D49-0692-60DCB876F55C}"/>
                </a:ext>
              </a:extLst>
            </p:cNvPr>
            <p:cNvCxnSpPr>
              <a:cxnSpLocks/>
              <a:stCxn id="422" idx="6"/>
              <a:endCxn id="125" idx="2"/>
            </p:cNvCxnSpPr>
            <p:nvPr/>
          </p:nvCxnSpPr>
          <p:spPr>
            <a:xfrm>
              <a:off x="7118570" y="3564361"/>
              <a:ext cx="630983" cy="37675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9E05350C-837F-8B82-090C-34928ECFE863}"/>
                </a:ext>
              </a:extLst>
            </p:cNvPr>
            <p:cNvCxnSpPr>
              <a:cxnSpLocks/>
              <a:stCxn id="422" idx="6"/>
              <a:endCxn id="126" idx="2"/>
            </p:cNvCxnSpPr>
            <p:nvPr/>
          </p:nvCxnSpPr>
          <p:spPr>
            <a:xfrm>
              <a:off x="7118570" y="3564361"/>
              <a:ext cx="630983" cy="75859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03353055-1454-752B-4F2E-166778F92953}"/>
                </a:ext>
              </a:extLst>
            </p:cNvPr>
            <p:cNvCxnSpPr>
              <a:cxnSpLocks/>
              <a:stCxn id="422" idx="6"/>
              <a:endCxn id="127" idx="2"/>
            </p:cNvCxnSpPr>
            <p:nvPr/>
          </p:nvCxnSpPr>
          <p:spPr>
            <a:xfrm>
              <a:off x="7118570" y="3564361"/>
              <a:ext cx="630983" cy="11411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D16EA7DD-7333-15B8-7BA6-7E0600B22856}"/>
                </a:ext>
              </a:extLst>
            </p:cNvPr>
            <p:cNvCxnSpPr>
              <a:cxnSpLocks/>
              <a:stCxn id="422" idx="6"/>
              <a:endCxn id="128" idx="2"/>
            </p:cNvCxnSpPr>
            <p:nvPr/>
          </p:nvCxnSpPr>
          <p:spPr>
            <a:xfrm>
              <a:off x="7118570" y="3564361"/>
              <a:ext cx="630983" cy="15237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85971439-4801-7022-026C-1E0A1FA62658}"/>
                </a:ext>
              </a:extLst>
            </p:cNvPr>
            <p:cNvCxnSpPr>
              <a:cxnSpLocks/>
              <a:stCxn id="423" idx="6"/>
              <a:endCxn id="124" idx="2"/>
            </p:cNvCxnSpPr>
            <p:nvPr/>
          </p:nvCxnSpPr>
          <p:spPr>
            <a:xfrm flipV="1">
              <a:off x="7118570" y="3559272"/>
              <a:ext cx="630983" cy="38693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0F8524F9-ED56-6DFE-0BB2-745898677A00}"/>
                </a:ext>
              </a:extLst>
            </p:cNvPr>
            <p:cNvCxnSpPr>
              <a:cxnSpLocks/>
              <a:stCxn id="423" idx="6"/>
              <a:endCxn id="126" idx="2"/>
            </p:cNvCxnSpPr>
            <p:nvPr/>
          </p:nvCxnSpPr>
          <p:spPr>
            <a:xfrm>
              <a:off x="7118570" y="3946205"/>
              <a:ext cx="630983" cy="37675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52B59E2C-5CE3-4492-56DA-2888A4CFFBDC}"/>
                </a:ext>
              </a:extLst>
            </p:cNvPr>
            <p:cNvCxnSpPr>
              <a:cxnSpLocks/>
              <a:stCxn id="423" idx="6"/>
              <a:endCxn id="127" idx="2"/>
            </p:cNvCxnSpPr>
            <p:nvPr/>
          </p:nvCxnSpPr>
          <p:spPr>
            <a:xfrm>
              <a:off x="7118570" y="3946205"/>
              <a:ext cx="630983" cy="75930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2971E2FD-2821-A0F2-94C4-D832C7BB7F5B}"/>
                </a:ext>
              </a:extLst>
            </p:cNvPr>
            <p:cNvCxnSpPr>
              <a:cxnSpLocks/>
              <a:stCxn id="423" idx="6"/>
              <a:endCxn id="128" idx="2"/>
            </p:cNvCxnSpPr>
            <p:nvPr/>
          </p:nvCxnSpPr>
          <p:spPr>
            <a:xfrm>
              <a:off x="7118570" y="3946205"/>
              <a:ext cx="630983" cy="114185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662F6D83-040C-E80E-7FB7-9EBD177458ED}"/>
                </a:ext>
              </a:extLst>
            </p:cNvPr>
            <p:cNvCxnSpPr>
              <a:cxnSpLocks/>
              <a:stCxn id="424" idx="6"/>
              <a:endCxn id="124" idx="2"/>
            </p:cNvCxnSpPr>
            <p:nvPr/>
          </p:nvCxnSpPr>
          <p:spPr>
            <a:xfrm flipV="1">
              <a:off x="7118570" y="3559272"/>
              <a:ext cx="630983" cy="76877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AC7210A1-495E-BC2A-1BB5-A5EAC87A1299}"/>
                </a:ext>
              </a:extLst>
            </p:cNvPr>
            <p:cNvCxnSpPr>
              <a:cxnSpLocks/>
              <a:stCxn id="424" idx="6"/>
              <a:endCxn id="125" idx="2"/>
            </p:cNvCxnSpPr>
            <p:nvPr/>
          </p:nvCxnSpPr>
          <p:spPr>
            <a:xfrm flipV="1">
              <a:off x="7118570" y="3941116"/>
              <a:ext cx="630983" cy="38693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0B675A8C-CFCF-EBE4-171C-DD6ADFC99198}"/>
                </a:ext>
              </a:extLst>
            </p:cNvPr>
            <p:cNvCxnSpPr>
              <a:cxnSpLocks/>
              <a:stCxn id="424" idx="6"/>
              <a:endCxn id="127" idx="2"/>
            </p:cNvCxnSpPr>
            <p:nvPr/>
          </p:nvCxnSpPr>
          <p:spPr>
            <a:xfrm>
              <a:off x="7118570" y="4328049"/>
              <a:ext cx="630983" cy="3774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830E44DE-AB72-880A-BA2D-66F7B87B9F67}"/>
                </a:ext>
              </a:extLst>
            </p:cNvPr>
            <p:cNvCxnSpPr>
              <a:cxnSpLocks/>
              <a:stCxn id="424" idx="6"/>
              <a:endCxn id="128" idx="2"/>
            </p:cNvCxnSpPr>
            <p:nvPr/>
          </p:nvCxnSpPr>
          <p:spPr>
            <a:xfrm>
              <a:off x="7118570" y="4328049"/>
              <a:ext cx="630983" cy="76001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>
              <a:extLst>
                <a:ext uri="{FF2B5EF4-FFF2-40B4-BE49-F238E27FC236}">
                  <a16:creationId xmlns:a16="http://schemas.microsoft.com/office/drawing/2014/main" id="{4286538B-8B25-EAED-0612-4503DAC66513}"/>
                </a:ext>
              </a:extLst>
            </p:cNvPr>
            <p:cNvCxnSpPr>
              <a:cxnSpLocks/>
              <a:stCxn id="425" idx="6"/>
              <a:endCxn id="124" idx="2"/>
            </p:cNvCxnSpPr>
            <p:nvPr/>
          </p:nvCxnSpPr>
          <p:spPr>
            <a:xfrm flipV="1">
              <a:off x="7118570" y="3559272"/>
              <a:ext cx="630983" cy="115132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Connector 446">
              <a:extLst>
                <a:ext uri="{FF2B5EF4-FFF2-40B4-BE49-F238E27FC236}">
                  <a16:creationId xmlns:a16="http://schemas.microsoft.com/office/drawing/2014/main" id="{B2157A8F-180C-D806-8FF5-BD2445185E2D}"/>
                </a:ext>
              </a:extLst>
            </p:cNvPr>
            <p:cNvCxnSpPr>
              <a:cxnSpLocks/>
              <a:stCxn id="425" idx="6"/>
              <a:endCxn id="125" idx="2"/>
            </p:cNvCxnSpPr>
            <p:nvPr/>
          </p:nvCxnSpPr>
          <p:spPr>
            <a:xfrm flipV="1">
              <a:off x="7118570" y="3941116"/>
              <a:ext cx="630983" cy="76948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Connector 447">
              <a:extLst>
                <a:ext uri="{FF2B5EF4-FFF2-40B4-BE49-F238E27FC236}">
                  <a16:creationId xmlns:a16="http://schemas.microsoft.com/office/drawing/2014/main" id="{7EE489EA-7198-957B-7AEF-E2DD8C794D4F}"/>
                </a:ext>
              </a:extLst>
            </p:cNvPr>
            <p:cNvCxnSpPr>
              <a:cxnSpLocks/>
              <a:stCxn id="425" idx="6"/>
              <a:endCxn id="126" idx="2"/>
            </p:cNvCxnSpPr>
            <p:nvPr/>
          </p:nvCxnSpPr>
          <p:spPr>
            <a:xfrm flipV="1">
              <a:off x="7118570" y="4322960"/>
              <a:ext cx="630983" cy="38764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>
              <a:extLst>
                <a:ext uri="{FF2B5EF4-FFF2-40B4-BE49-F238E27FC236}">
                  <a16:creationId xmlns:a16="http://schemas.microsoft.com/office/drawing/2014/main" id="{1F28C23B-FC4F-6D2A-9463-101CFF806E72}"/>
                </a:ext>
              </a:extLst>
            </p:cNvPr>
            <p:cNvCxnSpPr>
              <a:cxnSpLocks/>
              <a:stCxn id="425" idx="6"/>
              <a:endCxn id="128" idx="2"/>
            </p:cNvCxnSpPr>
            <p:nvPr/>
          </p:nvCxnSpPr>
          <p:spPr>
            <a:xfrm>
              <a:off x="7118570" y="4710600"/>
              <a:ext cx="630983" cy="3774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>
              <a:extLst>
                <a:ext uri="{FF2B5EF4-FFF2-40B4-BE49-F238E27FC236}">
                  <a16:creationId xmlns:a16="http://schemas.microsoft.com/office/drawing/2014/main" id="{0386BBC2-33DE-AC9A-AC1F-F0E7591C2660}"/>
                </a:ext>
              </a:extLst>
            </p:cNvPr>
            <p:cNvCxnSpPr>
              <a:cxnSpLocks/>
              <a:stCxn id="426" idx="6"/>
              <a:endCxn id="124" idx="2"/>
            </p:cNvCxnSpPr>
            <p:nvPr/>
          </p:nvCxnSpPr>
          <p:spPr>
            <a:xfrm flipV="1">
              <a:off x="7118570" y="3559272"/>
              <a:ext cx="630983" cy="153387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85F9C5A9-DB5A-78C8-C5B9-052E1A2379C7}"/>
                </a:ext>
              </a:extLst>
            </p:cNvPr>
            <p:cNvCxnSpPr>
              <a:cxnSpLocks/>
              <a:stCxn id="426" idx="6"/>
              <a:endCxn id="125" idx="2"/>
            </p:cNvCxnSpPr>
            <p:nvPr/>
          </p:nvCxnSpPr>
          <p:spPr>
            <a:xfrm flipV="1">
              <a:off x="7118570" y="3941116"/>
              <a:ext cx="630983" cy="115203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>
              <a:extLst>
                <a:ext uri="{FF2B5EF4-FFF2-40B4-BE49-F238E27FC236}">
                  <a16:creationId xmlns:a16="http://schemas.microsoft.com/office/drawing/2014/main" id="{D96E01C3-7712-B8F8-0B7D-AB9C9923DD71}"/>
                </a:ext>
              </a:extLst>
            </p:cNvPr>
            <p:cNvCxnSpPr>
              <a:cxnSpLocks/>
              <a:stCxn id="426" idx="6"/>
              <a:endCxn id="126" idx="2"/>
            </p:cNvCxnSpPr>
            <p:nvPr/>
          </p:nvCxnSpPr>
          <p:spPr>
            <a:xfrm flipV="1">
              <a:off x="7118570" y="4322960"/>
              <a:ext cx="630983" cy="77019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B6F461A8-3183-9B17-57E9-742AE9C97D5C}"/>
                </a:ext>
              </a:extLst>
            </p:cNvPr>
            <p:cNvCxnSpPr>
              <a:cxnSpLocks/>
              <a:stCxn id="426" idx="6"/>
              <a:endCxn id="127" idx="2"/>
            </p:cNvCxnSpPr>
            <p:nvPr/>
          </p:nvCxnSpPr>
          <p:spPr>
            <a:xfrm flipV="1">
              <a:off x="7118570" y="4705511"/>
              <a:ext cx="630983" cy="38764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87A0C98F-A87F-AF92-1D23-F1A783C581C9}"/>
              </a:ext>
            </a:extLst>
          </p:cNvPr>
          <p:cNvGrpSpPr/>
          <p:nvPr/>
        </p:nvGrpSpPr>
        <p:grpSpPr>
          <a:xfrm>
            <a:off x="7963195" y="400841"/>
            <a:ext cx="3873800" cy="4674637"/>
            <a:chOff x="7249721" y="1436748"/>
            <a:chExt cx="4492510" cy="5421252"/>
          </a:xfrm>
        </p:grpSpPr>
        <p:pic>
          <p:nvPicPr>
            <p:cNvPr id="456" name="Picture 2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E68F475E-C2D3-AF8A-0232-62C4EC2934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7699" y="1436748"/>
              <a:ext cx="3874532" cy="542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7" name="Picture 3" descr="A red and black object with a white object on top&#10;&#10;Description automatically generated">
              <a:extLst>
                <a:ext uri="{FF2B5EF4-FFF2-40B4-BE49-F238E27FC236}">
                  <a16:creationId xmlns:a16="http://schemas.microsoft.com/office/drawing/2014/main" id="{9B515738-6413-DA2D-DFB7-F13B01E6A1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3774" y="4106405"/>
              <a:ext cx="627481" cy="623896"/>
            </a:xfrm>
            <a:prstGeom prst="roundRect">
              <a:avLst>
                <a:gd name="adj" fmla="val 16667"/>
              </a:avLst>
            </a:prstGeom>
            <a:ln w="19050">
              <a:solidFill>
                <a:srgbClr val="F0E33F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8" name="Picture 4" descr="A grey and black molecule&#10;&#10;Description automatically generated">
              <a:extLst>
                <a:ext uri="{FF2B5EF4-FFF2-40B4-BE49-F238E27FC236}">
                  <a16:creationId xmlns:a16="http://schemas.microsoft.com/office/drawing/2014/main" id="{031C980F-DD01-CDCE-D432-DA7438B88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282" y="4989244"/>
              <a:ext cx="599239" cy="511214"/>
            </a:xfrm>
            <a:prstGeom prst="roundRect">
              <a:avLst>
                <a:gd name="adj" fmla="val 16667"/>
              </a:avLst>
            </a:prstGeom>
            <a:ln w="19050">
              <a:solidFill>
                <a:srgbClr val="E8A81A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9" name="Picture 5" descr="A grey and black molecule&#10;&#10;Description automatically generated">
              <a:extLst>
                <a:ext uri="{FF2B5EF4-FFF2-40B4-BE49-F238E27FC236}">
                  <a16:creationId xmlns:a16="http://schemas.microsoft.com/office/drawing/2014/main" id="{0ED1B224-F966-C609-AA00-69A34B8C1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3773" y="5827869"/>
              <a:ext cx="627481" cy="528196"/>
            </a:xfrm>
            <a:prstGeom prst="roundRect">
              <a:avLst>
                <a:gd name="adj" fmla="val 16667"/>
              </a:avLst>
            </a:prstGeom>
            <a:ln w="19050">
              <a:solidFill>
                <a:srgbClr val="0071B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0" name="Picture 6">
              <a:extLst>
                <a:ext uri="{FF2B5EF4-FFF2-40B4-BE49-F238E27FC236}">
                  <a16:creationId xmlns:a16="http://schemas.microsoft.com/office/drawing/2014/main" id="{A55A4E9F-753D-D93D-A8CF-B5372B7A59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9721" y="3244723"/>
              <a:ext cx="757222" cy="690867"/>
            </a:xfrm>
            <a:prstGeom prst="roundRect">
              <a:avLst>
                <a:gd name="adj" fmla="val 16667"/>
              </a:avLst>
            </a:prstGeom>
            <a:ln w="19050">
              <a:solidFill>
                <a:srgbClr val="16A57E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1" name="Picture 7" descr="A red and grey molecule&#10;&#10;Description automatically generated">
              <a:extLst>
                <a:ext uri="{FF2B5EF4-FFF2-40B4-BE49-F238E27FC236}">
                  <a16:creationId xmlns:a16="http://schemas.microsoft.com/office/drawing/2014/main" id="{C442A300-3CE5-B3C2-9C59-9C629CA7AF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1521" y="2437792"/>
              <a:ext cx="685340" cy="623896"/>
            </a:xfrm>
            <a:prstGeom prst="roundRect">
              <a:avLst>
                <a:gd name="adj" fmla="val 16667"/>
              </a:avLst>
            </a:prstGeom>
            <a:ln w="19050">
              <a:solidFill>
                <a:srgbClr val="7DC5EE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2" name="Picture 8">
              <a:extLst>
                <a:ext uri="{FF2B5EF4-FFF2-40B4-BE49-F238E27FC236}">
                  <a16:creationId xmlns:a16="http://schemas.microsoft.com/office/drawing/2014/main" id="{19D0DFF6-4EBC-E75F-6C08-E1F62636C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1521" y="1674424"/>
              <a:ext cx="752753" cy="665897"/>
            </a:xfrm>
            <a:prstGeom prst="roundRect">
              <a:avLst>
                <a:gd name="adj" fmla="val 16667"/>
              </a:avLst>
            </a:prstGeom>
            <a:ln w="19050">
              <a:solidFill>
                <a:srgbClr val="D66105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410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979</Words>
  <Application>Microsoft Office PowerPoint</Application>
  <PresentationFormat>Widescreen</PresentationFormat>
  <Paragraphs>211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Cambria Math</vt:lpstr>
      <vt:lpstr>Source Sans Pro</vt:lpstr>
      <vt:lpstr>Source Sans Pro Light</vt:lpstr>
      <vt:lpstr>Source Sans Pro Semibold</vt:lpstr>
      <vt:lpstr>Office</vt:lpstr>
      <vt:lpstr>X-ray Absorption Spectra Prediction of Extended Graphene Oxide Nanoflakes using Graph Neural Networks</vt:lpstr>
      <vt:lpstr>Graphene Oxide (GO) Nanoflakes</vt:lpstr>
      <vt:lpstr>GO Dataset</vt:lpstr>
      <vt:lpstr>Predicting XAS Spectra </vt:lpstr>
      <vt:lpstr>Graph Neural Networks (GNNs)</vt:lpstr>
      <vt:lpstr>ML Model </vt:lpstr>
      <vt:lpstr>Molecule PredictionResults</vt:lpstr>
      <vt:lpstr>Predicting Larger Systems</vt:lpstr>
      <vt:lpstr>Atom XAS Prediction</vt:lpstr>
      <vt:lpstr>Atom XAS Prediction</vt:lpstr>
      <vt:lpstr>Summary and Outlook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Monica Mantel</dc:creator>
  <cp:lastModifiedBy>Hall, Samuel</cp:lastModifiedBy>
  <cp:revision>414</cp:revision>
  <dcterms:created xsi:type="dcterms:W3CDTF">2021-07-30T13:31:34Z</dcterms:created>
  <dcterms:modified xsi:type="dcterms:W3CDTF">2024-06-18T08:30:42Z</dcterms:modified>
</cp:coreProperties>
</file>