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1" r:id="rId3"/>
  </p:sldMasterIdLst>
  <p:notesMasterIdLst>
    <p:notesMasterId r:id="rId44"/>
  </p:notesMasterIdLst>
  <p:handoutMasterIdLst>
    <p:handoutMasterId r:id="rId45"/>
  </p:handoutMasterIdLst>
  <p:sldIdLst>
    <p:sldId id="352" r:id="rId4"/>
    <p:sldId id="274" r:id="rId5"/>
    <p:sldId id="366" r:id="rId6"/>
    <p:sldId id="377" r:id="rId7"/>
    <p:sldId id="383" r:id="rId8"/>
    <p:sldId id="384" r:id="rId9"/>
    <p:sldId id="317" r:id="rId10"/>
    <p:sldId id="385" r:id="rId11"/>
    <p:sldId id="387" r:id="rId12"/>
    <p:sldId id="371" r:id="rId13"/>
    <p:sldId id="296" r:id="rId14"/>
    <p:sldId id="360" r:id="rId15"/>
    <p:sldId id="257" r:id="rId16"/>
    <p:sldId id="266" r:id="rId17"/>
    <p:sldId id="297" r:id="rId18"/>
    <p:sldId id="288" r:id="rId19"/>
    <p:sldId id="267" r:id="rId20"/>
    <p:sldId id="358" r:id="rId21"/>
    <p:sldId id="359" r:id="rId22"/>
    <p:sldId id="298" r:id="rId23"/>
    <p:sldId id="300" r:id="rId24"/>
    <p:sldId id="376" r:id="rId25"/>
    <p:sldId id="299" r:id="rId26"/>
    <p:sldId id="301" r:id="rId27"/>
    <p:sldId id="302" r:id="rId28"/>
    <p:sldId id="303" r:id="rId29"/>
    <p:sldId id="337" r:id="rId30"/>
    <p:sldId id="374" r:id="rId31"/>
    <p:sldId id="388" r:id="rId32"/>
    <p:sldId id="391" r:id="rId33"/>
    <p:sldId id="395" r:id="rId34"/>
    <p:sldId id="389" r:id="rId35"/>
    <p:sldId id="392" r:id="rId36"/>
    <p:sldId id="396" r:id="rId37"/>
    <p:sldId id="398" r:id="rId38"/>
    <p:sldId id="390" r:id="rId39"/>
    <p:sldId id="393" r:id="rId40"/>
    <p:sldId id="397" r:id="rId41"/>
    <p:sldId id="380" r:id="rId42"/>
    <p:sldId id="26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F. Camilleri" initials="AFC" lastIdx="1" clrIdx="0">
    <p:extLst>
      <p:ext uri="{19B8F6BF-5375-455C-9EA6-DF929625EA0E}">
        <p15:presenceInfo xmlns:p15="http://schemas.microsoft.com/office/powerpoint/2012/main" userId="671603092353d1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 autoAdjust="0"/>
    <p:restoredTop sz="81098" autoAdjust="0"/>
  </p:normalViewPr>
  <p:slideViewPr>
    <p:cSldViewPr snapToGrid="0">
      <p:cViewPr>
        <p:scale>
          <a:sx n="46" d="100"/>
          <a:sy n="46" d="100"/>
        </p:scale>
        <p:origin x="1445" y="4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20"/>
    </p:cViewPr>
  </p:sorterViewPr>
  <p:notesViewPr>
    <p:cSldViewPr snapToGrid="0"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5272D-43BC-4DFA-931A-085BF02CDCE8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832F72-1926-4AD5-9A04-AA405CFC05A9}">
      <dgm:prSet phldrT="[Text]"/>
      <dgm:spPr/>
      <dgm:t>
        <a:bodyPr/>
        <a:lstStyle/>
        <a:p>
          <a:r>
            <a:rPr lang="en-GB" dirty="0"/>
            <a:t>TYPES OF CREDENTIALS</a:t>
          </a:r>
        </a:p>
      </dgm:t>
    </dgm:pt>
    <dgm:pt modelId="{A5F48D16-AAC7-4BF9-A6E2-EB277138E94A}" type="parTrans" cxnId="{1C50102D-1FD2-44AA-837B-F19F1B72A312}">
      <dgm:prSet/>
      <dgm:spPr/>
      <dgm:t>
        <a:bodyPr/>
        <a:lstStyle/>
        <a:p>
          <a:endParaRPr lang="en-GB"/>
        </a:p>
      </dgm:t>
    </dgm:pt>
    <dgm:pt modelId="{9281ECC9-AF08-4347-AB76-AE080960990F}" type="sibTrans" cxnId="{1C50102D-1FD2-44AA-837B-F19F1B72A312}">
      <dgm:prSet/>
      <dgm:spPr/>
      <dgm:t>
        <a:bodyPr/>
        <a:lstStyle/>
        <a:p>
          <a:endParaRPr lang="en-GB"/>
        </a:p>
      </dgm:t>
    </dgm:pt>
    <dgm:pt modelId="{92C982EC-CA57-43BD-9D9B-AC4FE4C64B92}">
      <dgm:prSet phldrT="[Text]"/>
      <dgm:spPr/>
      <dgm:t>
        <a:bodyPr/>
        <a:lstStyle/>
        <a:p>
          <a:r>
            <a:rPr lang="en-GB" dirty="0"/>
            <a:t>FORMAL LEARNING QUALIFICATION</a:t>
          </a:r>
        </a:p>
      </dgm:t>
    </dgm:pt>
    <dgm:pt modelId="{440749CE-AE08-4551-9B77-F5DE07291338}" type="parTrans" cxnId="{B2C6AE11-0B4B-4457-A14C-F9FE03518BC7}">
      <dgm:prSet/>
      <dgm:spPr/>
      <dgm:t>
        <a:bodyPr/>
        <a:lstStyle/>
        <a:p>
          <a:endParaRPr lang="en-GB"/>
        </a:p>
      </dgm:t>
    </dgm:pt>
    <dgm:pt modelId="{05381BBD-BA75-4A6A-9C50-FB3166FFCE9C}" type="sibTrans" cxnId="{B2C6AE11-0B4B-4457-A14C-F9FE03518BC7}">
      <dgm:prSet/>
      <dgm:spPr/>
      <dgm:t>
        <a:bodyPr/>
        <a:lstStyle/>
        <a:p>
          <a:endParaRPr lang="en-GB"/>
        </a:p>
      </dgm:t>
    </dgm:pt>
    <dgm:pt modelId="{19F6EEE4-6A07-4B34-948E-F79DBBC85C1E}">
      <dgm:prSet phldrT="[Text]"/>
      <dgm:spPr/>
      <dgm:t>
        <a:bodyPr/>
        <a:lstStyle/>
        <a:p>
          <a:r>
            <a:rPr lang="en-GB" dirty="0"/>
            <a:t>RECOGNITION OF SKILLS</a:t>
          </a:r>
        </a:p>
      </dgm:t>
    </dgm:pt>
    <dgm:pt modelId="{F86BA7D7-C096-44DC-8A93-5480DC447A70}" type="parTrans" cxnId="{DDEF6070-99B1-4F84-A9FB-AD1BCF15BE31}">
      <dgm:prSet/>
      <dgm:spPr/>
      <dgm:t>
        <a:bodyPr/>
        <a:lstStyle/>
        <a:p>
          <a:endParaRPr lang="en-GB"/>
        </a:p>
      </dgm:t>
    </dgm:pt>
    <dgm:pt modelId="{C3E4799D-8224-497B-967F-C483DC06EA6E}" type="sibTrans" cxnId="{DDEF6070-99B1-4F84-A9FB-AD1BCF15BE31}">
      <dgm:prSet/>
      <dgm:spPr/>
      <dgm:t>
        <a:bodyPr/>
        <a:lstStyle/>
        <a:p>
          <a:endParaRPr lang="en-GB"/>
        </a:p>
      </dgm:t>
    </dgm:pt>
    <dgm:pt modelId="{7967FCA2-E51F-42DE-845F-9C4E4982F4C6}">
      <dgm:prSet phldrT="[Text]"/>
      <dgm:spPr/>
      <dgm:t>
        <a:bodyPr/>
        <a:lstStyle/>
        <a:p>
          <a:r>
            <a:rPr lang="en-GB" dirty="0"/>
            <a:t>EXPERIENTIAL</a:t>
          </a:r>
        </a:p>
      </dgm:t>
    </dgm:pt>
    <dgm:pt modelId="{5B23D5BB-C7FB-48BD-8040-66457E89479B}" type="parTrans" cxnId="{02EE0457-E15C-4ACE-A9F2-A0C2141B46E7}">
      <dgm:prSet/>
      <dgm:spPr/>
      <dgm:t>
        <a:bodyPr/>
        <a:lstStyle/>
        <a:p>
          <a:endParaRPr lang="en-GB"/>
        </a:p>
      </dgm:t>
    </dgm:pt>
    <dgm:pt modelId="{856334FC-5095-4B21-9422-E4E25BE76A6B}" type="sibTrans" cxnId="{02EE0457-E15C-4ACE-A9F2-A0C2141B46E7}">
      <dgm:prSet/>
      <dgm:spPr/>
      <dgm:t>
        <a:bodyPr/>
        <a:lstStyle/>
        <a:p>
          <a:endParaRPr lang="en-GB"/>
        </a:p>
      </dgm:t>
    </dgm:pt>
    <dgm:pt modelId="{013B557D-DDF3-432F-A4ED-BFCF19916B0A}">
      <dgm:prSet phldrT="[Text]"/>
      <dgm:spPr/>
      <dgm:t>
        <a:bodyPr/>
        <a:lstStyle/>
        <a:p>
          <a:r>
            <a:rPr lang="en-GB" dirty="0"/>
            <a:t>SOCIAL</a:t>
          </a:r>
        </a:p>
      </dgm:t>
    </dgm:pt>
    <dgm:pt modelId="{8D61A9E1-2BF3-4447-938D-7CABF95984BC}" type="parTrans" cxnId="{FF2682EB-8479-4A5D-BD64-3D15A2D2E38E}">
      <dgm:prSet/>
      <dgm:spPr/>
      <dgm:t>
        <a:bodyPr/>
        <a:lstStyle/>
        <a:p>
          <a:endParaRPr lang="en-GB"/>
        </a:p>
      </dgm:t>
    </dgm:pt>
    <dgm:pt modelId="{18CAC038-4E23-4612-95CF-F283FD970DC2}" type="sibTrans" cxnId="{FF2682EB-8479-4A5D-BD64-3D15A2D2E38E}">
      <dgm:prSet/>
      <dgm:spPr/>
      <dgm:t>
        <a:bodyPr/>
        <a:lstStyle/>
        <a:p>
          <a:endParaRPr lang="en-GB"/>
        </a:p>
      </dgm:t>
    </dgm:pt>
    <dgm:pt modelId="{6D2DD06B-92C0-4DBD-AA0B-243C5F2EC0A5}" type="pres">
      <dgm:prSet presAssocID="{2F15272D-43BC-4DFA-931A-085BF02CDCE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91D7A7-307F-4917-B3CD-FCFA5E9235E6}" type="pres">
      <dgm:prSet presAssocID="{2F15272D-43BC-4DFA-931A-085BF02CDCE8}" presName="matrix" presStyleCnt="0"/>
      <dgm:spPr/>
    </dgm:pt>
    <dgm:pt modelId="{12B561F8-83C9-4B4E-8BF9-1FB5A5E23405}" type="pres">
      <dgm:prSet presAssocID="{2F15272D-43BC-4DFA-931A-085BF02CDCE8}" presName="tile1" presStyleLbl="node1" presStyleIdx="0" presStyleCnt="4"/>
      <dgm:spPr/>
    </dgm:pt>
    <dgm:pt modelId="{0EE40605-4C2E-45D8-BB6A-9F93E9C02D91}" type="pres">
      <dgm:prSet presAssocID="{2F15272D-43BC-4DFA-931A-085BF02CDCE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0E035C-2022-4BEC-B808-2480C0FAEC0B}" type="pres">
      <dgm:prSet presAssocID="{2F15272D-43BC-4DFA-931A-085BF02CDCE8}" presName="tile2" presStyleLbl="node1" presStyleIdx="1" presStyleCnt="4"/>
      <dgm:spPr/>
    </dgm:pt>
    <dgm:pt modelId="{11A739FF-F968-4F93-A77D-25A5A3094E55}" type="pres">
      <dgm:prSet presAssocID="{2F15272D-43BC-4DFA-931A-085BF02CDCE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2030BF9-986B-44D4-BB7C-BB036D43E9C9}" type="pres">
      <dgm:prSet presAssocID="{2F15272D-43BC-4DFA-931A-085BF02CDCE8}" presName="tile3" presStyleLbl="node1" presStyleIdx="2" presStyleCnt="4"/>
      <dgm:spPr/>
    </dgm:pt>
    <dgm:pt modelId="{CA9B0387-F7C8-4F60-AEC0-28AD0FAC5718}" type="pres">
      <dgm:prSet presAssocID="{2F15272D-43BC-4DFA-931A-085BF02CDCE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5E925E0-7945-4FF8-83E7-C558BA9EFAF6}" type="pres">
      <dgm:prSet presAssocID="{2F15272D-43BC-4DFA-931A-085BF02CDCE8}" presName="tile4" presStyleLbl="node1" presStyleIdx="3" presStyleCnt="4"/>
      <dgm:spPr/>
    </dgm:pt>
    <dgm:pt modelId="{5AAA0371-5E72-421B-9504-CEC21279594B}" type="pres">
      <dgm:prSet presAssocID="{2F15272D-43BC-4DFA-931A-085BF02CDCE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051A526-12AE-4BB2-A67E-A92604E9BE2F}" type="pres">
      <dgm:prSet presAssocID="{2F15272D-43BC-4DFA-931A-085BF02CDCE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2C6AE11-0B4B-4457-A14C-F9FE03518BC7}" srcId="{50832F72-1926-4AD5-9A04-AA405CFC05A9}" destId="{92C982EC-CA57-43BD-9D9B-AC4FE4C64B92}" srcOrd="0" destOrd="0" parTransId="{440749CE-AE08-4551-9B77-F5DE07291338}" sibTransId="{05381BBD-BA75-4A6A-9C50-FB3166FFCE9C}"/>
    <dgm:cxn modelId="{72241424-7FF4-485A-A4AD-2E1BA3FE21E6}" type="presOf" srcId="{92C982EC-CA57-43BD-9D9B-AC4FE4C64B92}" destId="{12B561F8-83C9-4B4E-8BF9-1FB5A5E23405}" srcOrd="0" destOrd="0" presId="urn:microsoft.com/office/officeart/2005/8/layout/matrix1"/>
    <dgm:cxn modelId="{1C50102D-1FD2-44AA-837B-F19F1B72A312}" srcId="{2F15272D-43BC-4DFA-931A-085BF02CDCE8}" destId="{50832F72-1926-4AD5-9A04-AA405CFC05A9}" srcOrd="0" destOrd="0" parTransId="{A5F48D16-AAC7-4BF9-A6E2-EB277138E94A}" sibTransId="{9281ECC9-AF08-4347-AB76-AE080960990F}"/>
    <dgm:cxn modelId="{2C9ACE39-8FD6-49A9-B111-5EEAAED74674}" type="presOf" srcId="{013B557D-DDF3-432F-A4ED-BFCF19916B0A}" destId="{B5E925E0-7945-4FF8-83E7-C558BA9EFAF6}" srcOrd="0" destOrd="0" presId="urn:microsoft.com/office/officeart/2005/8/layout/matrix1"/>
    <dgm:cxn modelId="{EEF33B69-716D-4BC2-B0E2-06A924BD3DD6}" type="presOf" srcId="{92C982EC-CA57-43BD-9D9B-AC4FE4C64B92}" destId="{0EE40605-4C2E-45D8-BB6A-9F93E9C02D91}" srcOrd="1" destOrd="0" presId="urn:microsoft.com/office/officeart/2005/8/layout/matrix1"/>
    <dgm:cxn modelId="{DDEF6070-99B1-4F84-A9FB-AD1BCF15BE31}" srcId="{50832F72-1926-4AD5-9A04-AA405CFC05A9}" destId="{19F6EEE4-6A07-4B34-948E-F79DBBC85C1E}" srcOrd="1" destOrd="0" parTransId="{F86BA7D7-C096-44DC-8A93-5480DC447A70}" sibTransId="{C3E4799D-8224-497B-967F-C483DC06EA6E}"/>
    <dgm:cxn modelId="{B74B2E51-2E54-44DB-B44E-38B49AAEDF88}" type="presOf" srcId="{19F6EEE4-6A07-4B34-948E-F79DBBC85C1E}" destId="{FA0E035C-2022-4BEC-B808-2480C0FAEC0B}" srcOrd="0" destOrd="0" presId="urn:microsoft.com/office/officeart/2005/8/layout/matrix1"/>
    <dgm:cxn modelId="{02EE0457-E15C-4ACE-A9F2-A0C2141B46E7}" srcId="{50832F72-1926-4AD5-9A04-AA405CFC05A9}" destId="{7967FCA2-E51F-42DE-845F-9C4E4982F4C6}" srcOrd="2" destOrd="0" parTransId="{5B23D5BB-C7FB-48BD-8040-66457E89479B}" sibTransId="{856334FC-5095-4B21-9422-E4E25BE76A6B}"/>
    <dgm:cxn modelId="{3E15B07E-E32F-4FB0-BC56-7128831FAEB9}" type="presOf" srcId="{7967FCA2-E51F-42DE-845F-9C4E4982F4C6}" destId="{CA9B0387-F7C8-4F60-AEC0-28AD0FAC5718}" srcOrd="1" destOrd="0" presId="urn:microsoft.com/office/officeart/2005/8/layout/matrix1"/>
    <dgm:cxn modelId="{410FFD80-CEE3-40B9-B64F-35B8667D97B1}" type="presOf" srcId="{19F6EEE4-6A07-4B34-948E-F79DBBC85C1E}" destId="{11A739FF-F968-4F93-A77D-25A5A3094E55}" srcOrd="1" destOrd="0" presId="urn:microsoft.com/office/officeart/2005/8/layout/matrix1"/>
    <dgm:cxn modelId="{7E8DA0A5-54B4-48AE-901B-46C3D93A92C7}" type="presOf" srcId="{7967FCA2-E51F-42DE-845F-9C4E4982F4C6}" destId="{E2030BF9-986B-44D4-BB7C-BB036D43E9C9}" srcOrd="0" destOrd="0" presId="urn:microsoft.com/office/officeart/2005/8/layout/matrix1"/>
    <dgm:cxn modelId="{A46577C8-E77D-4772-B9F0-A7795C72535C}" type="presOf" srcId="{2F15272D-43BC-4DFA-931A-085BF02CDCE8}" destId="{6D2DD06B-92C0-4DBD-AA0B-243C5F2EC0A5}" srcOrd="0" destOrd="0" presId="urn:microsoft.com/office/officeart/2005/8/layout/matrix1"/>
    <dgm:cxn modelId="{ABFDDFD7-CAE1-4864-BE29-82428033C378}" type="presOf" srcId="{50832F72-1926-4AD5-9A04-AA405CFC05A9}" destId="{4051A526-12AE-4BB2-A67E-A92604E9BE2F}" srcOrd="0" destOrd="0" presId="urn:microsoft.com/office/officeart/2005/8/layout/matrix1"/>
    <dgm:cxn modelId="{B7EF89DE-DD05-4A38-9D7B-D62557A185A9}" type="presOf" srcId="{013B557D-DDF3-432F-A4ED-BFCF19916B0A}" destId="{5AAA0371-5E72-421B-9504-CEC21279594B}" srcOrd="1" destOrd="0" presId="urn:microsoft.com/office/officeart/2005/8/layout/matrix1"/>
    <dgm:cxn modelId="{FF2682EB-8479-4A5D-BD64-3D15A2D2E38E}" srcId="{50832F72-1926-4AD5-9A04-AA405CFC05A9}" destId="{013B557D-DDF3-432F-A4ED-BFCF19916B0A}" srcOrd="3" destOrd="0" parTransId="{8D61A9E1-2BF3-4447-938D-7CABF95984BC}" sibTransId="{18CAC038-4E23-4612-95CF-F283FD970DC2}"/>
    <dgm:cxn modelId="{9FEA3E57-47C9-41B9-86EC-50F8BA09762D}" type="presParOf" srcId="{6D2DD06B-92C0-4DBD-AA0B-243C5F2EC0A5}" destId="{2091D7A7-307F-4917-B3CD-FCFA5E9235E6}" srcOrd="0" destOrd="0" presId="urn:microsoft.com/office/officeart/2005/8/layout/matrix1"/>
    <dgm:cxn modelId="{B9962A2D-9865-4661-85B9-EEB75EB4EFA1}" type="presParOf" srcId="{2091D7A7-307F-4917-B3CD-FCFA5E9235E6}" destId="{12B561F8-83C9-4B4E-8BF9-1FB5A5E23405}" srcOrd="0" destOrd="0" presId="urn:microsoft.com/office/officeart/2005/8/layout/matrix1"/>
    <dgm:cxn modelId="{050FB924-DCDE-4932-BAF9-6D1F2A7BA172}" type="presParOf" srcId="{2091D7A7-307F-4917-B3CD-FCFA5E9235E6}" destId="{0EE40605-4C2E-45D8-BB6A-9F93E9C02D91}" srcOrd="1" destOrd="0" presId="urn:microsoft.com/office/officeart/2005/8/layout/matrix1"/>
    <dgm:cxn modelId="{E530479B-10E1-4804-A080-00E267AFE011}" type="presParOf" srcId="{2091D7A7-307F-4917-B3CD-FCFA5E9235E6}" destId="{FA0E035C-2022-4BEC-B808-2480C0FAEC0B}" srcOrd="2" destOrd="0" presId="urn:microsoft.com/office/officeart/2005/8/layout/matrix1"/>
    <dgm:cxn modelId="{E9C0FDD0-0554-472D-8BA3-C66224AAEB1C}" type="presParOf" srcId="{2091D7A7-307F-4917-B3CD-FCFA5E9235E6}" destId="{11A739FF-F968-4F93-A77D-25A5A3094E55}" srcOrd="3" destOrd="0" presId="urn:microsoft.com/office/officeart/2005/8/layout/matrix1"/>
    <dgm:cxn modelId="{FD2B97D1-0E85-4DB8-8BB7-528709258AD3}" type="presParOf" srcId="{2091D7A7-307F-4917-B3CD-FCFA5E9235E6}" destId="{E2030BF9-986B-44D4-BB7C-BB036D43E9C9}" srcOrd="4" destOrd="0" presId="urn:microsoft.com/office/officeart/2005/8/layout/matrix1"/>
    <dgm:cxn modelId="{BDB7ABE1-BD85-4441-ADC7-43A0D9885A95}" type="presParOf" srcId="{2091D7A7-307F-4917-B3CD-FCFA5E9235E6}" destId="{CA9B0387-F7C8-4F60-AEC0-28AD0FAC5718}" srcOrd="5" destOrd="0" presId="urn:microsoft.com/office/officeart/2005/8/layout/matrix1"/>
    <dgm:cxn modelId="{4F62F24F-E9BD-4BD3-B43B-E448F83DBFCA}" type="presParOf" srcId="{2091D7A7-307F-4917-B3CD-FCFA5E9235E6}" destId="{B5E925E0-7945-4FF8-83E7-C558BA9EFAF6}" srcOrd="6" destOrd="0" presId="urn:microsoft.com/office/officeart/2005/8/layout/matrix1"/>
    <dgm:cxn modelId="{D4154E51-926F-4FB0-BEE2-677B16CDE8B8}" type="presParOf" srcId="{2091D7A7-307F-4917-B3CD-FCFA5E9235E6}" destId="{5AAA0371-5E72-421B-9504-CEC21279594B}" srcOrd="7" destOrd="0" presId="urn:microsoft.com/office/officeart/2005/8/layout/matrix1"/>
    <dgm:cxn modelId="{B3404D26-9910-404B-93D8-437D0F81A39C}" type="presParOf" srcId="{6D2DD06B-92C0-4DBD-AA0B-243C5F2EC0A5}" destId="{4051A526-12AE-4BB2-A67E-A92604E9BE2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1E6B25-B53E-4404-BBF5-B619C32B5ED4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9B64DC-D441-40C6-9668-4C9354B0EFEC}">
      <dgm:prSet phldrT="[Text]"/>
      <dgm:spPr/>
      <dgm:t>
        <a:bodyPr/>
        <a:lstStyle/>
        <a:p>
          <a:r>
            <a:rPr lang="en-GB" dirty="0"/>
            <a:t>MICRO-CREDENTIALS</a:t>
          </a:r>
        </a:p>
      </dgm:t>
    </dgm:pt>
    <dgm:pt modelId="{BEF32D90-1953-40E1-9EC5-B3FD58C4BBE1}" type="parTrans" cxnId="{6A2B296E-3FFA-4CBF-9F88-34CFD2BFBEB1}">
      <dgm:prSet/>
      <dgm:spPr/>
      <dgm:t>
        <a:bodyPr/>
        <a:lstStyle/>
        <a:p>
          <a:endParaRPr lang="en-GB"/>
        </a:p>
      </dgm:t>
    </dgm:pt>
    <dgm:pt modelId="{7C535872-0FEA-43C8-9454-CEC86FCB8669}" type="sibTrans" cxnId="{6A2B296E-3FFA-4CBF-9F88-34CFD2BFBEB1}">
      <dgm:prSet/>
      <dgm:spPr/>
      <dgm:t>
        <a:bodyPr/>
        <a:lstStyle/>
        <a:p>
          <a:endParaRPr lang="en-GB"/>
        </a:p>
      </dgm:t>
    </dgm:pt>
    <dgm:pt modelId="{40238B22-018E-4C61-9579-B2755A398053}">
      <dgm:prSet phldrT="[Text]" custT="1"/>
      <dgm:spPr/>
      <dgm:t>
        <a:bodyPr/>
        <a:lstStyle/>
        <a:p>
          <a:r>
            <a:rPr lang="en-GB" sz="1400" dirty="0"/>
            <a:t>NANO-DEGREES</a:t>
          </a:r>
        </a:p>
      </dgm:t>
    </dgm:pt>
    <dgm:pt modelId="{DD649F88-1C10-403E-BB34-2ABCEA044A2C}" type="parTrans" cxnId="{B9005E45-87EF-462C-A054-C6FD01106CC7}">
      <dgm:prSet/>
      <dgm:spPr/>
      <dgm:t>
        <a:bodyPr/>
        <a:lstStyle/>
        <a:p>
          <a:endParaRPr lang="en-GB"/>
        </a:p>
      </dgm:t>
    </dgm:pt>
    <dgm:pt modelId="{059B4259-229E-4166-9444-83D295693810}" type="sibTrans" cxnId="{B9005E45-87EF-462C-A054-C6FD01106CC7}">
      <dgm:prSet/>
      <dgm:spPr/>
      <dgm:t>
        <a:bodyPr/>
        <a:lstStyle/>
        <a:p>
          <a:endParaRPr lang="en-GB"/>
        </a:p>
      </dgm:t>
    </dgm:pt>
    <dgm:pt modelId="{7C1CE475-D4B6-4ECF-93CC-0581266D4D64}">
      <dgm:prSet phldrT="[Text]" custT="1"/>
      <dgm:spPr/>
      <dgm:t>
        <a:bodyPr/>
        <a:lstStyle/>
        <a:p>
          <a:r>
            <a:rPr lang="en-GB" sz="1400" dirty="0"/>
            <a:t>MICRO-MASTERS</a:t>
          </a:r>
        </a:p>
      </dgm:t>
    </dgm:pt>
    <dgm:pt modelId="{F7597CFB-87BF-4404-BA8D-4B5B8929E6CB}" type="parTrans" cxnId="{B6888E6E-657A-47EA-AC2C-D8704F8105A4}">
      <dgm:prSet/>
      <dgm:spPr/>
      <dgm:t>
        <a:bodyPr/>
        <a:lstStyle/>
        <a:p>
          <a:endParaRPr lang="en-GB"/>
        </a:p>
      </dgm:t>
    </dgm:pt>
    <dgm:pt modelId="{1D61B8C3-CDBF-4E9C-8CDE-9B807BC742BE}" type="sibTrans" cxnId="{B6888E6E-657A-47EA-AC2C-D8704F8105A4}">
      <dgm:prSet/>
      <dgm:spPr/>
      <dgm:t>
        <a:bodyPr/>
        <a:lstStyle/>
        <a:p>
          <a:endParaRPr lang="en-GB"/>
        </a:p>
      </dgm:t>
    </dgm:pt>
    <dgm:pt modelId="{4F2AC8A3-B2B1-4F23-B7A7-499F30868E2B}">
      <dgm:prSet phldrT="[Text]" custT="1"/>
      <dgm:spPr/>
      <dgm:t>
        <a:bodyPr/>
        <a:lstStyle/>
        <a:p>
          <a:r>
            <a:rPr lang="en-GB" sz="1400" dirty="0"/>
            <a:t>LICENSES</a:t>
          </a:r>
        </a:p>
      </dgm:t>
    </dgm:pt>
    <dgm:pt modelId="{45FF506B-06A2-494D-B140-D6BA73A3C543}" type="parTrans" cxnId="{77AD70C6-1CFE-4614-9B91-3D8506BA7C6D}">
      <dgm:prSet/>
      <dgm:spPr/>
      <dgm:t>
        <a:bodyPr/>
        <a:lstStyle/>
        <a:p>
          <a:endParaRPr lang="en-GB"/>
        </a:p>
      </dgm:t>
    </dgm:pt>
    <dgm:pt modelId="{85E8AE3F-437B-4F88-8577-D50F8B640725}" type="sibTrans" cxnId="{77AD70C6-1CFE-4614-9B91-3D8506BA7C6D}">
      <dgm:prSet/>
      <dgm:spPr/>
      <dgm:t>
        <a:bodyPr/>
        <a:lstStyle/>
        <a:p>
          <a:endParaRPr lang="en-GB"/>
        </a:p>
      </dgm:t>
    </dgm:pt>
    <dgm:pt modelId="{7A77ABC3-1E13-4970-9C41-F375252518F8}">
      <dgm:prSet phldrT="[Text]" custT="1"/>
      <dgm:spPr/>
      <dgm:t>
        <a:bodyPr/>
        <a:lstStyle/>
        <a:p>
          <a:r>
            <a:rPr lang="en-GB" sz="1400" dirty="0"/>
            <a:t>ENDORSEMENTS</a:t>
          </a:r>
        </a:p>
      </dgm:t>
    </dgm:pt>
    <dgm:pt modelId="{98012598-D4EF-4E6E-865E-FCB5B29C06A7}" type="parTrans" cxnId="{DF86F6A9-A08B-478E-AD40-5E30A256E52B}">
      <dgm:prSet/>
      <dgm:spPr/>
      <dgm:t>
        <a:bodyPr/>
        <a:lstStyle/>
        <a:p>
          <a:endParaRPr lang="en-GB"/>
        </a:p>
      </dgm:t>
    </dgm:pt>
    <dgm:pt modelId="{4D955EE4-685B-47B7-BFF3-534CF6FBB441}" type="sibTrans" cxnId="{DF86F6A9-A08B-478E-AD40-5E30A256E52B}">
      <dgm:prSet/>
      <dgm:spPr/>
      <dgm:t>
        <a:bodyPr/>
        <a:lstStyle/>
        <a:p>
          <a:endParaRPr lang="en-GB"/>
        </a:p>
      </dgm:t>
    </dgm:pt>
    <dgm:pt modelId="{9F8EB4DF-F3CA-4BEE-A518-AA019E76D785}">
      <dgm:prSet phldrT="[Text]" custT="1"/>
      <dgm:spPr/>
      <dgm:t>
        <a:bodyPr/>
        <a:lstStyle/>
        <a:p>
          <a:r>
            <a:rPr lang="en-GB" sz="1400" dirty="0"/>
            <a:t>CERTIFICATES</a:t>
          </a:r>
        </a:p>
      </dgm:t>
    </dgm:pt>
    <dgm:pt modelId="{3FD90D3A-37E4-41D7-8127-372FFE50C426}" type="parTrans" cxnId="{30643B3A-6568-4835-B31E-8EF8E643A19F}">
      <dgm:prSet/>
      <dgm:spPr/>
      <dgm:t>
        <a:bodyPr/>
        <a:lstStyle/>
        <a:p>
          <a:endParaRPr lang="en-GB"/>
        </a:p>
      </dgm:t>
    </dgm:pt>
    <dgm:pt modelId="{3F6CBD8C-E8FE-4822-A7AF-A11D6C11E224}" type="sibTrans" cxnId="{30643B3A-6568-4835-B31E-8EF8E643A19F}">
      <dgm:prSet/>
      <dgm:spPr/>
      <dgm:t>
        <a:bodyPr/>
        <a:lstStyle/>
        <a:p>
          <a:endParaRPr lang="en-GB"/>
        </a:p>
      </dgm:t>
    </dgm:pt>
    <dgm:pt modelId="{95D4A086-C637-47F5-901E-C9ACB2632DAB}">
      <dgm:prSet phldrT="[Text]" custT="1"/>
      <dgm:spPr/>
      <dgm:t>
        <a:bodyPr/>
        <a:lstStyle/>
        <a:p>
          <a:r>
            <a:rPr lang="en-GB" sz="1400" dirty="0"/>
            <a:t>BADGES</a:t>
          </a:r>
        </a:p>
      </dgm:t>
    </dgm:pt>
    <dgm:pt modelId="{4D080E1B-2E27-4DA6-AB98-FEEDCD1FF68C}" type="parTrans" cxnId="{019FF18A-C349-4039-9011-20E286011C72}">
      <dgm:prSet/>
      <dgm:spPr/>
      <dgm:t>
        <a:bodyPr/>
        <a:lstStyle/>
        <a:p>
          <a:endParaRPr lang="en-GB"/>
        </a:p>
      </dgm:t>
    </dgm:pt>
    <dgm:pt modelId="{3B887B9F-C4E7-4150-AC2B-14E68C69D044}" type="sibTrans" cxnId="{019FF18A-C349-4039-9011-20E286011C72}">
      <dgm:prSet/>
      <dgm:spPr/>
      <dgm:t>
        <a:bodyPr/>
        <a:lstStyle/>
        <a:p>
          <a:endParaRPr lang="en-GB"/>
        </a:p>
      </dgm:t>
    </dgm:pt>
    <dgm:pt modelId="{C36E9A90-4BF3-443C-A446-F20D4C9AEEDB}" type="pres">
      <dgm:prSet presAssocID="{FA1E6B25-B53E-4404-BBF5-B619C32B5ED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C6A729A-66AB-45AE-8590-5E4E0FEDAD96}" type="pres">
      <dgm:prSet presAssocID="{EA9B64DC-D441-40C6-9668-4C9354B0EFEC}" presName="centerShape" presStyleLbl="node0" presStyleIdx="0" presStyleCnt="1"/>
      <dgm:spPr/>
    </dgm:pt>
    <dgm:pt modelId="{DA254ECA-2E93-4654-A20C-1C54546B5591}" type="pres">
      <dgm:prSet presAssocID="{40238B22-018E-4C61-9579-B2755A398053}" presName="node" presStyleLbl="node1" presStyleIdx="0" presStyleCnt="6" custScaleX="125154">
        <dgm:presLayoutVars>
          <dgm:bulletEnabled val="1"/>
        </dgm:presLayoutVars>
      </dgm:prSet>
      <dgm:spPr/>
    </dgm:pt>
    <dgm:pt modelId="{4F91E070-C6F2-4B75-96ED-C4D47FA64920}" type="pres">
      <dgm:prSet presAssocID="{40238B22-018E-4C61-9579-B2755A398053}" presName="dummy" presStyleCnt="0"/>
      <dgm:spPr/>
    </dgm:pt>
    <dgm:pt modelId="{D5E10338-595F-4B11-8E48-4BF10E8D9EFF}" type="pres">
      <dgm:prSet presAssocID="{059B4259-229E-4166-9444-83D295693810}" presName="sibTrans" presStyleLbl="sibTrans2D1" presStyleIdx="0" presStyleCnt="6"/>
      <dgm:spPr/>
    </dgm:pt>
    <dgm:pt modelId="{9C0B7649-8103-44D6-86BF-AA793CD382FC}" type="pres">
      <dgm:prSet presAssocID="{7C1CE475-D4B6-4ECF-93CC-0581266D4D64}" presName="node" presStyleLbl="node1" presStyleIdx="1" presStyleCnt="6" custScaleX="125154">
        <dgm:presLayoutVars>
          <dgm:bulletEnabled val="1"/>
        </dgm:presLayoutVars>
      </dgm:prSet>
      <dgm:spPr/>
    </dgm:pt>
    <dgm:pt modelId="{1D4F7558-68F9-41E8-8000-8843748A086F}" type="pres">
      <dgm:prSet presAssocID="{7C1CE475-D4B6-4ECF-93CC-0581266D4D64}" presName="dummy" presStyleCnt="0"/>
      <dgm:spPr/>
    </dgm:pt>
    <dgm:pt modelId="{0C8ABC07-27DF-47CD-9890-D618E38AECFF}" type="pres">
      <dgm:prSet presAssocID="{1D61B8C3-CDBF-4E9C-8CDE-9B807BC742BE}" presName="sibTrans" presStyleLbl="sibTrans2D1" presStyleIdx="1" presStyleCnt="6"/>
      <dgm:spPr/>
    </dgm:pt>
    <dgm:pt modelId="{75F78233-9F12-47ED-8E3E-940F1036E8A6}" type="pres">
      <dgm:prSet presAssocID="{9F8EB4DF-F3CA-4BEE-A518-AA019E76D785}" presName="node" presStyleLbl="node1" presStyleIdx="2" presStyleCnt="6" custScaleX="125154">
        <dgm:presLayoutVars>
          <dgm:bulletEnabled val="1"/>
        </dgm:presLayoutVars>
      </dgm:prSet>
      <dgm:spPr/>
    </dgm:pt>
    <dgm:pt modelId="{29F86AC9-37E7-4BE6-B3AD-58BB40C78D24}" type="pres">
      <dgm:prSet presAssocID="{9F8EB4DF-F3CA-4BEE-A518-AA019E76D785}" presName="dummy" presStyleCnt="0"/>
      <dgm:spPr/>
    </dgm:pt>
    <dgm:pt modelId="{C0E83598-3929-4E60-B146-B30567AA1280}" type="pres">
      <dgm:prSet presAssocID="{3F6CBD8C-E8FE-4822-A7AF-A11D6C11E224}" presName="sibTrans" presStyleLbl="sibTrans2D1" presStyleIdx="2" presStyleCnt="6"/>
      <dgm:spPr/>
    </dgm:pt>
    <dgm:pt modelId="{5CE5C4D0-54A6-4084-9353-961A1A15C37E}" type="pres">
      <dgm:prSet presAssocID="{95D4A086-C637-47F5-901E-C9ACB2632DAB}" presName="node" presStyleLbl="node1" presStyleIdx="3" presStyleCnt="6" custScaleX="125154">
        <dgm:presLayoutVars>
          <dgm:bulletEnabled val="1"/>
        </dgm:presLayoutVars>
      </dgm:prSet>
      <dgm:spPr/>
    </dgm:pt>
    <dgm:pt modelId="{F93B6D9D-9C59-4D53-A710-2B6F808E7F08}" type="pres">
      <dgm:prSet presAssocID="{95D4A086-C637-47F5-901E-C9ACB2632DAB}" presName="dummy" presStyleCnt="0"/>
      <dgm:spPr/>
    </dgm:pt>
    <dgm:pt modelId="{844AD9C7-ACDC-4BDF-82B2-27658E835B0F}" type="pres">
      <dgm:prSet presAssocID="{3B887B9F-C4E7-4150-AC2B-14E68C69D044}" presName="sibTrans" presStyleLbl="sibTrans2D1" presStyleIdx="3" presStyleCnt="6"/>
      <dgm:spPr/>
    </dgm:pt>
    <dgm:pt modelId="{553BF52E-A7AE-4A81-92D4-D7C06792ECE8}" type="pres">
      <dgm:prSet presAssocID="{4F2AC8A3-B2B1-4F23-B7A7-499F30868E2B}" presName="node" presStyleLbl="node1" presStyleIdx="4" presStyleCnt="6" custScaleX="125154">
        <dgm:presLayoutVars>
          <dgm:bulletEnabled val="1"/>
        </dgm:presLayoutVars>
      </dgm:prSet>
      <dgm:spPr/>
    </dgm:pt>
    <dgm:pt modelId="{A26909A2-E1B3-4871-9827-56C0C4EB19EA}" type="pres">
      <dgm:prSet presAssocID="{4F2AC8A3-B2B1-4F23-B7A7-499F30868E2B}" presName="dummy" presStyleCnt="0"/>
      <dgm:spPr/>
    </dgm:pt>
    <dgm:pt modelId="{E6050341-91B0-4468-8A24-9B9CFF9AF9A7}" type="pres">
      <dgm:prSet presAssocID="{85E8AE3F-437B-4F88-8577-D50F8B640725}" presName="sibTrans" presStyleLbl="sibTrans2D1" presStyleIdx="4" presStyleCnt="6"/>
      <dgm:spPr/>
    </dgm:pt>
    <dgm:pt modelId="{8541F31B-331E-4995-AEB2-DD1A5A765F3B}" type="pres">
      <dgm:prSet presAssocID="{7A77ABC3-1E13-4970-9C41-F375252518F8}" presName="node" presStyleLbl="node1" presStyleIdx="5" presStyleCnt="6" custScaleX="125154">
        <dgm:presLayoutVars>
          <dgm:bulletEnabled val="1"/>
        </dgm:presLayoutVars>
      </dgm:prSet>
      <dgm:spPr/>
    </dgm:pt>
    <dgm:pt modelId="{E4AA1824-22F4-433F-BF76-0ABF684689DA}" type="pres">
      <dgm:prSet presAssocID="{7A77ABC3-1E13-4970-9C41-F375252518F8}" presName="dummy" presStyleCnt="0"/>
      <dgm:spPr/>
    </dgm:pt>
    <dgm:pt modelId="{A3A2C8C3-6F45-42DD-B4B4-6B13102955AB}" type="pres">
      <dgm:prSet presAssocID="{4D955EE4-685B-47B7-BFF3-534CF6FBB441}" presName="sibTrans" presStyleLbl="sibTrans2D1" presStyleIdx="5" presStyleCnt="6"/>
      <dgm:spPr/>
    </dgm:pt>
  </dgm:ptLst>
  <dgm:cxnLst>
    <dgm:cxn modelId="{B78AEB09-2298-402F-B3D3-B603973FC25A}" type="presOf" srcId="{7C1CE475-D4B6-4ECF-93CC-0581266D4D64}" destId="{9C0B7649-8103-44D6-86BF-AA793CD382FC}" srcOrd="0" destOrd="0" presId="urn:microsoft.com/office/officeart/2005/8/layout/radial6"/>
    <dgm:cxn modelId="{A7649B26-E62F-46EC-8212-EC53CACB2EFD}" type="presOf" srcId="{85E8AE3F-437B-4F88-8577-D50F8B640725}" destId="{E6050341-91B0-4468-8A24-9B9CFF9AF9A7}" srcOrd="0" destOrd="0" presId="urn:microsoft.com/office/officeart/2005/8/layout/radial6"/>
    <dgm:cxn modelId="{30643B3A-6568-4835-B31E-8EF8E643A19F}" srcId="{EA9B64DC-D441-40C6-9668-4C9354B0EFEC}" destId="{9F8EB4DF-F3CA-4BEE-A518-AA019E76D785}" srcOrd="2" destOrd="0" parTransId="{3FD90D3A-37E4-41D7-8127-372FFE50C426}" sibTransId="{3F6CBD8C-E8FE-4822-A7AF-A11D6C11E224}"/>
    <dgm:cxn modelId="{53A66E5B-999B-42EA-90A7-E292F2B971B0}" type="presOf" srcId="{3B887B9F-C4E7-4150-AC2B-14E68C69D044}" destId="{844AD9C7-ACDC-4BDF-82B2-27658E835B0F}" srcOrd="0" destOrd="0" presId="urn:microsoft.com/office/officeart/2005/8/layout/radial6"/>
    <dgm:cxn modelId="{58738C5C-ACEB-4121-BDD9-9D144A41D694}" type="presOf" srcId="{4F2AC8A3-B2B1-4F23-B7A7-499F30868E2B}" destId="{553BF52E-A7AE-4A81-92D4-D7C06792ECE8}" srcOrd="0" destOrd="0" presId="urn:microsoft.com/office/officeart/2005/8/layout/radial6"/>
    <dgm:cxn modelId="{3EE1F75C-20BC-40D3-9830-0639C5DC0411}" type="presOf" srcId="{059B4259-229E-4166-9444-83D295693810}" destId="{D5E10338-595F-4B11-8E48-4BF10E8D9EFF}" srcOrd="0" destOrd="0" presId="urn:microsoft.com/office/officeart/2005/8/layout/radial6"/>
    <dgm:cxn modelId="{0E96AB5F-D6B7-44E3-A27C-0DE71EF6BC32}" type="presOf" srcId="{95D4A086-C637-47F5-901E-C9ACB2632DAB}" destId="{5CE5C4D0-54A6-4084-9353-961A1A15C37E}" srcOrd="0" destOrd="0" presId="urn:microsoft.com/office/officeart/2005/8/layout/radial6"/>
    <dgm:cxn modelId="{B9005E45-87EF-462C-A054-C6FD01106CC7}" srcId="{EA9B64DC-D441-40C6-9668-4C9354B0EFEC}" destId="{40238B22-018E-4C61-9579-B2755A398053}" srcOrd="0" destOrd="0" parTransId="{DD649F88-1C10-403E-BB34-2ABCEA044A2C}" sibTransId="{059B4259-229E-4166-9444-83D295693810}"/>
    <dgm:cxn modelId="{BD2FCE47-3A34-42E3-8C0B-649D9E7EC499}" type="presOf" srcId="{FA1E6B25-B53E-4404-BBF5-B619C32B5ED4}" destId="{C36E9A90-4BF3-443C-A446-F20D4C9AEEDB}" srcOrd="0" destOrd="0" presId="urn:microsoft.com/office/officeart/2005/8/layout/radial6"/>
    <dgm:cxn modelId="{6A2B296E-3FFA-4CBF-9F88-34CFD2BFBEB1}" srcId="{FA1E6B25-B53E-4404-BBF5-B619C32B5ED4}" destId="{EA9B64DC-D441-40C6-9668-4C9354B0EFEC}" srcOrd="0" destOrd="0" parTransId="{BEF32D90-1953-40E1-9EC5-B3FD58C4BBE1}" sibTransId="{7C535872-0FEA-43C8-9454-CEC86FCB8669}"/>
    <dgm:cxn modelId="{B6888E6E-657A-47EA-AC2C-D8704F8105A4}" srcId="{EA9B64DC-D441-40C6-9668-4C9354B0EFEC}" destId="{7C1CE475-D4B6-4ECF-93CC-0581266D4D64}" srcOrd="1" destOrd="0" parTransId="{F7597CFB-87BF-4404-BA8D-4B5B8929E6CB}" sibTransId="{1D61B8C3-CDBF-4E9C-8CDE-9B807BC742BE}"/>
    <dgm:cxn modelId="{21BD9088-342F-45D9-B428-30FA97163880}" type="presOf" srcId="{3F6CBD8C-E8FE-4822-A7AF-A11D6C11E224}" destId="{C0E83598-3929-4E60-B146-B30567AA1280}" srcOrd="0" destOrd="0" presId="urn:microsoft.com/office/officeart/2005/8/layout/radial6"/>
    <dgm:cxn modelId="{019FF18A-C349-4039-9011-20E286011C72}" srcId="{EA9B64DC-D441-40C6-9668-4C9354B0EFEC}" destId="{95D4A086-C637-47F5-901E-C9ACB2632DAB}" srcOrd="3" destOrd="0" parTransId="{4D080E1B-2E27-4DA6-AB98-FEEDCD1FF68C}" sibTransId="{3B887B9F-C4E7-4150-AC2B-14E68C69D044}"/>
    <dgm:cxn modelId="{0B596F90-E516-487B-BE22-658036539C1E}" type="presOf" srcId="{9F8EB4DF-F3CA-4BEE-A518-AA019E76D785}" destId="{75F78233-9F12-47ED-8E3E-940F1036E8A6}" srcOrd="0" destOrd="0" presId="urn:microsoft.com/office/officeart/2005/8/layout/radial6"/>
    <dgm:cxn modelId="{1BE90BA2-047D-4666-A456-E7FF6A71E341}" type="presOf" srcId="{1D61B8C3-CDBF-4E9C-8CDE-9B807BC742BE}" destId="{0C8ABC07-27DF-47CD-9890-D618E38AECFF}" srcOrd="0" destOrd="0" presId="urn:microsoft.com/office/officeart/2005/8/layout/radial6"/>
    <dgm:cxn modelId="{DF86F6A9-A08B-478E-AD40-5E30A256E52B}" srcId="{EA9B64DC-D441-40C6-9668-4C9354B0EFEC}" destId="{7A77ABC3-1E13-4970-9C41-F375252518F8}" srcOrd="5" destOrd="0" parTransId="{98012598-D4EF-4E6E-865E-FCB5B29C06A7}" sibTransId="{4D955EE4-685B-47B7-BFF3-534CF6FBB441}"/>
    <dgm:cxn modelId="{B431E9B9-8160-4A89-835D-CAA467F49B1F}" type="presOf" srcId="{40238B22-018E-4C61-9579-B2755A398053}" destId="{DA254ECA-2E93-4654-A20C-1C54546B5591}" srcOrd="0" destOrd="0" presId="urn:microsoft.com/office/officeart/2005/8/layout/radial6"/>
    <dgm:cxn modelId="{5668B5C5-5B43-4028-9201-87970B8C8BBB}" type="presOf" srcId="{EA9B64DC-D441-40C6-9668-4C9354B0EFEC}" destId="{7C6A729A-66AB-45AE-8590-5E4E0FEDAD96}" srcOrd="0" destOrd="0" presId="urn:microsoft.com/office/officeart/2005/8/layout/radial6"/>
    <dgm:cxn modelId="{77AD70C6-1CFE-4614-9B91-3D8506BA7C6D}" srcId="{EA9B64DC-D441-40C6-9668-4C9354B0EFEC}" destId="{4F2AC8A3-B2B1-4F23-B7A7-499F30868E2B}" srcOrd="4" destOrd="0" parTransId="{45FF506B-06A2-494D-B140-D6BA73A3C543}" sibTransId="{85E8AE3F-437B-4F88-8577-D50F8B640725}"/>
    <dgm:cxn modelId="{8696B2EB-60A7-45AB-89A5-48FC00081C2C}" type="presOf" srcId="{4D955EE4-685B-47B7-BFF3-534CF6FBB441}" destId="{A3A2C8C3-6F45-42DD-B4B4-6B13102955AB}" srcOrd="0" destOrd="0" presId="urn:microsoft.com/office/officeart/2005/8/layout/radial6"/>
    <dgm:cxn modelId="{ACB0FCFC-E1DB-4FE1-9CEA-3A6C9F60B4C1}" type="presOf" srcId="{7A77ABC3-1E13-4970-9C41-F375252518F8}" destId="{8541F31B-331E-4995-AEB2-DD1A5A765F3B}" srcOrd="0" destOrd="0" presId="urn:microsoft.com/office/officeart/2005/8/layout/radial6"/>
    <dgm:cxn modelId="{F53D2D64-78A0-4814-98F4-97688B35FD1E}" type="presParOf" srcId="{C36E9A90-4BF3-443C-A446-F20D4C9AEEDB}" destId="{7C6A729A-66AB-45AE-8590-5E4E0FEDAD96}" srcOrd="0" destOrd="0" presId="urn:microsoft.com/office/officeart/2005/8/layout/radial6"/>
    <dgm:cxn modelId="{C3BA8226-B9DD-4FEE-B919-9D57590A5D13}" type="presParOf" srcId="{C36E9A90-4BF3-443C-A446-F20D4C9AEEDB}" destId="{DA254ECA-2E93-4654-A20C-1C54546B5591}" srcOrd="1" destOrd="0" presId="urn:microsoft.com/office/officeart/2005/8/layout/radial6"/>
    <dgm:cxn modelId="{F6DA3291-0826-4C25-9D26-365E70237BBC}" type="presParOf" srcId="{C36E9A90-4BF3-443C-A446-F20D4C9AEEDB}" destId="{4F91E070-C6F2-4B75-96ED-C4D47FA64920}" srcOrd="2" destOrd="0" presId="urn:microsoft.com/office/officeart/2005/8/layout/radial6"/>
    <dgm:cxn modelId="{BCE0D790-45EE-4D90-8445-19AC9FEEC79C}" type="presParOf" srcId="{C36E9A90-4BF3-443C-A446-F20D4C9AEEDB}" destId="{D5E10338-595F-4B11-8E48-4BF10E8D9EFF}" srcOrd="3" destOrd="0" presId="urn:microsoft.com/office/officeart/2005/8/layout/radial6"/>
    <dgm:cxn modelId="{48D59F44-0D09-4FB7-8137-F80DE661778D}" type="presParOf" srcId="{C36E9A90-4BF3-443C-A446-F20D4C9AEEDB}" destId="{9C0B7649-8103-44D6-86BF-AA793CD382FC}" srcOrd="4" destOrd="0" presId="urn:microsoft.com/office/officeart/2005/8/layout/radial6"/>
    <dgm:cxn modelId="{5099129D-2756-4F6C-9EEA-07B6C0C4483F}" type="presParOf" srcId="{C36E9A90-4BF3-443C-A446-F20D4C9AEEDB}" destId="{1D4F7558-68F9-41E8-8000-8843748A086F}" srcOrd="5" destOrd="0" presId="urn:microsoft.com/office/officeart/2005/8/layout/radial6"/>
    <dgm:cxn modelId="{BEC9A512-F338-4108-AB77-A68E4D4E6FF4}" type="presParOf" srcId="{C36E9A90-4BF3-443C-A446-F20D4C9AEEDB}" destId="{0C8ABC07-27DF-47CD-9890-D618E38AECFF}" srcOrd="6" destOrd="0" presId="urn:microsoft.com/office/officeart/2005/8/layout/radial6"/>
    <dgm:cxn modelId="{C1B3121B-7E70-47A7-AF9A-6853944DB107}" type="presParOf" srcId="{C36E9A90-4BF3-443C-A446-F20D4C9AEEDB}" destId="{75F78233-9F12-47ED-8E3E-940F1036E8A6}" srcOrd="7" destOrd="0" presId="urn:microsoft.com/office/officeart/2005/8/layout/radial6"/>
    <dgm:cxn modelId="{007316FB-28B6-4AA6-9BEB-0F6206F51F88}" type="presParOf" srcId="{C36E9A90-4BF3-443C-A446-F20D4C9AEEDB}" destId="{29F86AC9-37E7-4BE6-B3AD-58BB40C78D24}" srcOrd="8" destOrd="0" presId="urn:microsoft.com/office/officeart/2005/8/layout/radial6"/>
    <dgm:cxn modelId="{28BAEBC8-0A45-4E1A-8E59-610B45C79F64}" type="presParOf" srcId="{C36E9A90-4BF3-443C-A446-F20D4C9AEEDB}" destId="{C0E83598-3929-4E60-B146-B30567AA1280}" srcOrd="9" destOrd="0" presId="urn:microsoft.com/office/officeart/2005/8/layout/radial6"/>
    <dgm:cxn modelId="{A3A80DB1-30F0-45BA-AE01-761D81138AF1}" type="presParOf" srcId="{C36E9A90-4BF3-443C-A446-F20D4C9AEEDB}" destId="{5CE5C4D0-54A6-4084-9353-961A1A15C37E}" srcOrd="10" destOrd="0" presId="urn:microsoft.com/office/officeart/2005/8/layout/radial6"/>
    <dgm:cxn modelId="{74BA8418-AE10-4B28-8FFF-76C736BCBDFB}" type="presParOf" srcId="{C36E9A90-4BF3-443C-A446-F20D4C9AEEDB}" destId="{F93B6D9D-9C59-4D53-A710-2B6F808E7F08}" srcOrd="11" destOrd="0" presId="urn:microsoft.com/office/officeart/2005/8/layout/radial6"/>
    <dgm:cxn modelId="{EA05F9D5-3963-4052-9005-5452A2B2D06D}" type="presParOf" srcId="{C36E9A90-4BF3-443C-A446-F20D4C9AEEDB}" destId="{844AD9C7-ACDC-4BDF-82B2-27658E835B0F}" srcOrd="12" destOrd="0" presId="urn:microsoft.com/office/officeart/2005/8/layout/radial6"/>
    <dgm:cxn modelId="{7062D3EB-34C0-4822-B062-CEDB221023B0}" type="presParOf" srcId="{C36E9A90-4BF3-443C-A446-F20D4C9AEEDB}" destId="{553BF52E-A7AE-4A81-92D4-D7C06792ECE8}" srcOrd="13" destOrd="0" presId="urn:microsoft.com/office/officeart/2005/8/layout/radial6"/>
    <dgm:cxn modelId="{22C9FE39-A070-4939-A676-95E80707420A}" type="presParOf" srcId="{C36E9A90-4BF3-443C-A446-F20D4C9AEEDB}" destId="{A26909A2-E1B3-4871-9827-56C0C4EB19EA}" srcOrd="14" destOrd="0" presId="urn:microsoft.com/office/officeart/2005/8/layout/radial6"/>
    <dgm:cxn modelId="{E7454A6F-A8DC-4504-965B-70FD070E1F28}" type="presParOf" srcId="{C36E9A90-4BF3-443C-A446-F20D4C9AEEDB}" destId="{E6050341-91B0-4468-8A24-9B9CFF9AF9A7}" srcOrd="15" destOrd="0" presId="urn:microsoft.com/office/officeart/2005/8/layout/radial6"/>
    <dgm:cxn modelId="{176E1ADD-DB8C-46F0-9023-1295C2E4849E}" type="presParOf" srcId="{C36E9A90-4BF3-443C-A446-F20D4C9AEEDB}" destId="{8541F31B-331E-4995-AEB2-DD1A5A765F3B}" srcOrd="16" destOrd="0" presId="urn:microsoft.com/office/officeart/2005/8/layout/radial6"/>
    <dgm:cxn modelId="{CFFCA65E-FACE-445D-906A-DE7703A0500F}" type="presParOf" srcId="{C36E9A90-4BF3-443C-A446-F20D4C9AEEDB}" destId="{E4AA1824-22F4-433F-BF76-0ABF684689DA}" srcOrd="17" destOrd="0" presId="urn:microsoft.com/office/officeart/2005/8/layout/radial6"/>
    <dgm:cxn modelId="{F32A0EA9-BFF6-4FCD-B03B-FD39DF999973}" type="presParOf" srcId="{C36E9A90-4BF3-443C-A446-F20D4C9AEEDB}" destId="{A3A2C8C3-6F45-42DD-B4B4-6B13102955A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19A057-0211-4726-8A18-D93CE23E9C68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42D070D2-E962-40A7-9183-FFE32A521964}">
      <dgm:prSet phldrT="[Text]"/>
      <dgm:spPr/>
      <dgm:t>
        <a:bodyPr/>
        <a:lstStyle/>
        <a:p>
          <a:r>
            <a:rPr lang="en-GB"/>
            <a:t>Data can be </a:t>
          </a:r>
          <a:r>
            <a:rPr lang="en-GB" b="1"/>
            <a:t>changed</a:t>
          </a:r>
          <a:r>
            <a:rPr lang="en-GB"/>
            <a:t> (hacked)</a:t>
          </a:r>
          <a:endParaRPr lang="de-DE" dirty="0"/>
        </a:p>
      </dgm:t>
    </dgm:pt>
    <dgm:pt modelId="{07E3383F-9E91-443B-ABF6-5CE5F25DEEF3}" type="parTrans" cxnId="{54A025BA-D4C0-4C92-8F52-2392E75277FF}">
      <dgm:prSet/>
      <dgm:spPr/>
      <dgm:t>
        <a:bodyPr/>
        <a:lstStyle/>
        <a:p>
          <a:endParaRPr lang="de-DE"/>
        </a:p>
      </dgm:t>
    </dgm:pt>
    <dgm:pt modelId="{92238C86-1E4A-4B71-AC5C-B5B083DDF9BD}" type="sibTrans" cxnId="{54A025BA-D4C0-4C92-8F52-2392E75277FF}">
      <dgm:prSet/>
      <dgm:spPr/>
      <dgm:t>
        <a:bodyPr/>
        <a:lstStyle/>
        <a:p>
          <a:endParaRPr lang="de-DE"/>
        </a:p>
      </dgm:t>
    </dgm:pt>
    <dgm:pt modelId="{0466EB1D-CE1D-4818-8B03-828361780856}">
      <dgm:prSet/>
      <dgm:spPr/>
      <dgm:t>
        <a:bodyPr/>
        <a:lstStyle/>
        <a:p>
          <a:r>
            <a:rPr lang="en-GB"/>
            <a:t>Data can be </a:t>
          </a:r>
          <a:r>
            <a:rPr lang="en-GB" b="1"/>
            <a:t>deleted</a:t>
          </a:r>
          <a:endParaRPr lang="en-GB" dirty="0"/>
        </a:p>
      </dgm:t>
    </dgm:pt>
    <dgm:pt modelId="{DAFBFC21-DD7D-4B7C-BC2C-C6BBB835C04E}" type="parTrans" cxnId="{798431B3-0CDD-4325-9AE3-72224CA5BED7}">
      <dgm:prSet/>
      <dgm:spPr/>
      <dgm:t>
        <a:bodyPr/>
        <a:lstStyle/>
        <a:p>
          <a:endParaRPr lang="de-DE"/>
        </a:p>
      </dgm:t>
    </dgm:pt>
    <dgm:pt modelId="{CC5D08B2-1418-4976-8705-75D0727D0C2A}" type="sibTrans" cxnId="{798431B3-0CDD-4325-9AE3-72224CA5BED7}">
      <dgm:prSet/>
      <dgm:spPr/>
      <dgm:t>
        <a:bodyPr/>
        <a:lstStyle/>
        <a:p>
          <a:endParaRPr lang="de-DE"/>
        </a:p>
      </dgm:t>
    </dgm:pt>
    <dgm:pt modelId="{AEEDDA21-B303-41C1-BFD9-E378EEF96F8A}">
      <dgm:prSet/>
      <dgm:spPr/>
      <dgm:t>
        <a:bodyPr/>
        <a:lstStyle/>
        <a:p>
          <a:r>
            <a:rPr lang="en-GB"/>
            <a:t>Institution can </a:t>
          </a:r>
          <a:r>
            <a:rPr lang="en-GB" b="1"/>
            <a:t>prevent access</a:t>
          </a:r>
          <a:endParaRPr lang="en-GB" dirty="0"/>
        </a:p>
      </dgm:t>
    </dgm:pt>
    <dgm:pt modelId="{0D364665-36BA-4D9B-BAC2-475A0241E08C}" type="parTrans" cxnId="{6004390A-4804-4FC0-8402-A3169C24B7D9}">
      <dgm:prSet/>
      <dgm:spPr/>
      <dgm:t>
        <a:bodyPr/>
        <a:lstStyle/>
        <a:p>
          <a:endParaRPr lang="de-DE"/>
        </a:p>
      </dgm:t>
    </dgm:pt>
    <dgm:pt modelId="{1B88B968-877B-4D99-82B3-2370C0A94290}" type="sibTrans" cxnId="{6004390A-4804-4FC0-8402-A3169C24B7D9}">
      <dgm:prSet/>
      <dgm:spPr/>
      <dgm:t>
        <a:bodyPr/>
        <a:lstStyle/>
        <a:p>
          <a:endParaRPr lang="de-DE"/>
        </a:p>
      </dgm:t>
    </dgm:pt>
    <dgm:pt modelId="{D3755B6D-374F-45D2-A0A8-745190CDFFC6}">
      <dgm:prSet/>
      <dgm:spPr/>
      <dgm:t>
        <a:bodyPr/>
        <a:lstStyle/>
        <a:p>
          <a:r>
            <a:rPr lang="en-GB"/>
            <a:t>Institution can put </a:t>
          </a:r>
          <a:r>
            <a:rPr lang="en-GB" b="1"/>
            <a:t>conditions</a:t>
          </a:r>
          <a:r>
            <a:rPr lang="en-GB"/>
            <a:t> on access</a:t>
          </a:r>
          <a:endParaRPr lang="en-GB" dirty="0"/>
        </a:p>
      </dgm:t>
    </dgm:pt>
    <dgm:pt modelId="{2765F454-40FC-48FE-9FB1-94B144973009}" type="parTrans" cxnId="{1DCEE534-F01A-4D9C-AEA4-DD8CD596A60C}">
      <dgm:prSet/>
      <dgm:spPr/>
      <dgm:t>
        <a:bodyPr/>
        <a:lstStyle/>
        <a:p>
          <a:endParaRPr lang="de-DE"/>
        </a:p>
      </dgm:t>
    </dgm:pt>
    <dgm:pt modelId="{84DFB9BF-608D-420A-9B40-9C7EA7BC30EC}" type="sibTrans" cxnId="{1DCEE534-F01A-4D9C-AEA4-DD8CD596A60C}">
      <dgm:prSet/>
      <dgm:spPr/>
      <dgm:t>
        <a:bodyPr/>
        <a:lstStyle/>
        <a:p>
          <a:endParaRPr lang="de-DE"/>
        </a:p>
      </dgm:t>
    </dgm:pt>
    <dgm:pt modelId="{10D9CE08-19AD-45A9-87C5-A255491E0163}">
      <dgm:prSet phldrT="[Text]"/>
      <dgm:spPr/>
      <dgm:t>
        <a:bodyPr/>
        <a:lstStyle/>
        <a:p>
          <a:r>
            <a:rPr lang="en-GB" dirty="0"/>
            <a:t>Institutional Staff can change grades after the fact</a:t>
          </a:r>
          <a:endParaRPr lang="de-DE" dirty="0"/>
        </a:p>
      </dgm:t>
    </dgm:pt>
    <dgm:pt modelId="{FF12EE4A-4C3A-4F4D-840A-5E2D0E6E977F}" type="parTrans" cxnId="{6BAA4B72-19B0-484A-8335-B1493A469953}">
      <dgm:prSet/>
      <dgm:spPr/>
      <dgm:t>
        <a:bodyPr/>
        <a:lstStyle/>
        <a:p>
          <a:endParaRPr lang="de-DE"/>
        </a:p>
      </dgm:t>
    </dgm:pt>
    <dgm:pt modelId="{997DFDDB-3AA2-4030-B431-004B18E21306}" type="sibTrans" cxnId="{6BAA4B72-19B0-484A-8335-B1493A469953}">
      <dgm:prSet/>
      <dgm:spPr/>
      <dgm:t>
        <a:bodyPr/>
        <a:lstStyle/>
        <a:p>
          <a:endParaRPr lang="de-DE"/>
        </a:p>
      </dgm:t>
    </dgm:pt>
    <dgm:pt modelId="{6D18352D-6088-4683-AB71-16EE38D77E5C}">
      <dgm:prSet phldrT="[Text]"/>
      <dgm:spPr/>
      <dgm:t>
        <a:bodyPr/>
        <a:lstStyle/>
        <a:p>
          <a:r>
            <a:rPr lang="en-GB"/>
            <a:t>Students can compromise a database</a:t>
          </a:r>
          <a:endParaRPr lang="de-DE" dirty="0"/>
        </a:p>
      </dgm:t>
    </dgm:pt>
    <dgm:pt modelId="{683F2222-29FC-4895-83A0-5871A36928C3}" type="parTrans" cxnId="{8EA030A9-3D26-4C83-99BF-E054997C59AA}">
      <dgm:prSet/>
      <dgm:spPr/>
      <dgm:t>
        <a:bodyPr/>
        <a:lstStyle/>
        <a:p>
          <a:endParaRPr lang="de-DE"/>
        </a:p>
      </dgm:t>
    </dgm:pt>
    <dgm:pt modelId="{88E81A7F-98F7-4346-87D4-65CB514A6F63}" type="sibTrans" cxnId="{8EA030A9-3D26-4C83-99BF-E054997C59AA}">
      <dgm:prSet/>
      <dgm:spPr/>
      <dgm:t>
        <a:bodyPr/>
        <a:lstStyle/>
        <a:p>
          <a:endParaRPr lang="de-DE"/>
        </a:p>
      </dgm:t>
    </dgm:pt>
    <dgm:pt modelId="{63A2201C-1EFE-49F0-92A2-18773F8E7C3A}">
      <dgm:prSet/>
      <dgm:spPr/>
      <dgm:t>
        <a:bodyPr/>
        <a:lstStyle/>
        <a:p>
          <a:r>
            <a:rPr lang="en-GB"/>
            <a:t>Data loss through disasters (fire, war, etc)</a:t>
          </a:r>
          <a:endParaRPr lang="en-GB" dirty="0"/>
        </a:p>
      </dgm:t>
    </dgm:pt>
    <dgm:pt modelId="{8CF8686B-401A-423B-93BB-A01E0E9A1FD6}" type="parTrans" cxnId="{867ABCAD-D194-4105-A0A2-198471BC02D8}">
      <dgm:prSet/>
      <dgm:spPr/>
      <dgm:t>
        <a:bodyPr/>
        <a:lstStyle/>
        <a:p>
          <a:endParaRPr lang="de-DE"/>
        </a:p>
      </dgm:t>
    </dgm:pt>
    <dgm:pt modelId="{C65746D4-3CCF-4F80-9D05-24221C3AEF8E}" type="sibTrans" cxnId="{867ABCAD-D194-4105-A0A2-198471BC02D8}">
      <dgm:prSet/>
      <dgm:spPr/>
      <dgm:t>
        <a:bodyPr/>
        <a:lstStyle/>
        <a:p>
          <a:endParaRPr lang="de-DE"/>
        </a:p>
      </dgm:t>
    </dgm:pt>
    <dgm:pt modelId="{BF692A06-B159-4810-92AD-048D897D646B}">
      <dgm:prSet/>
      <dgm:spPr/>
      <dgm:t>
        <a:bodyPr/>
        <a:lstStyle/>
        <a:p>
          <a:r>
            <a:rPr lang="en-GB"/>
            <a:t>Data loss through accidents</a:t>
          </a:r>
          <a:endParaRPr lang="en-GB" dirty="0"/>
        </a:p>
      </dgm:t>
    </dgm:pt>
    <dgm:pt modelId="{668E9876-8091-4009-8399-672EF809B35B}" type="parTrans" cxnId="{4C89E6E9-BCC2-47A3-8FF7-0BECD2D25EEC}">
      <dgm:prSet/>
      <dgm:spPr/>
      <dgm:t>
        <a:bodyPr/>
        <a:lstStyle/>
        <a:p>
          <a:endParaRPr lang="de-DE"/>
        </a:p>
      </dgm:t>
    </dgm:pt>
    <dgm:pt modelId="{AACF9CB1-A143-45B3-BC74-E5767142184D}" type="sibTrans" cxnId="{4C89E6E9-BCC2-47A3-8FF7-0BECD2D25EEC}">
      <dgm:prSet/>
      <dgm:spPr/>
      <dgm:t>
        <a:bodyPr/>
        <a:lstStyle/>
        <a:p>
          <a:endParaRPr lang="de-DE"/>
        </a:p>
      </dgm:t>
    </dgm:pt>
    <dgm:pt modelId="{0E12AE89-837F-4263-B33C-77461A4AE2B4}">
      <dgm:prSet/>
      <dgm:spPr/>
      <dgm:t>
        <a:bodyPr/>
        <a:lstStyle/>
        <a:p>
          <a:r>
            <a:rPr lang="en-GB"/>
            <a:t>Students not given access to metrics held on them</a:t>
          </a:r>
          <a:endParaRPr lang="en-GB" dirty="0"/>
        </a:p>
      </dgm:t>
    </dgm:pt>
    <dgm:pt modelId="{20A4DE68-897A-4824-AD63-853D4C4EC756}" type="parTrans" cxnId="{47D43392-9752-438E-A6C1-2A46F0797B55}">
      <dgm:prSet/>
      <dgm:spPr/>
      <dgm:t>
        <a:bodyPr/>
        <a:lstStyle/>
        <a:p>
          <a:endParaRPr lang="de-DE"/>
        </a:p>
      </dgm:t>
    </dgm:pt>
    <dgm:pt modelId="{64DCB074-9585-4976-A97A-AF519CBF12C5}" type="sibTrans" cxnId="{47D43392-9752-438E-A6C1-2A46F0797B55}">
      <dgm:prSet/>
      <dgm:spPr/>
      <dgm:t>
        <a:bodyPr/>
        <a:lstStyle/>
        <a:p>
          <a:endParaRPr lang="de-DE"/>
        </a:p>
      </dgm:t>
    </dgm:pt>
    <dgm:pt modelId="{ED67F3EA-4B7C-4142-AD8E-2E8747ABF52A}">
      <dgm:prSet/>
      <dgm:spPr/>
      <dgm:t>
        <a:bodyPr/>
        <a:lstStyle/>
        <a:p>
          <a:r>
            <a:rPr lang="en-GB"/>
            <a:t>Disputes over ownership of intellectual property</a:t>
          </a:r>
          <a:endParaRPr lang="en-GB" dirty="0"/>
        </a:p>
      </dgm:t>
    </dgm:pt>
    <dgm:pt modelId="{BC7472AC-71AF-4BEC-8F90-0BE15B7FA9EC}" type="parTrans" cxnId="{DA29E6D7-F84D-4AD0-B9D7-D8BD4F6B99D1}">
      <dgm:prSet/>
      <dgm:spPr/>
      <dgm:t>
        <a:bodyPr/>
        <a:lstStyle/>
        <a:p>
          <a:endParaRPr lang="de-DE"/>
        </a:p>
      </dgm:t>
    </dgm:pt>
    <dgm:pt modelId="{4359ABA1-9DB3-4A1D-9326-664112684319}" type="sibTrans" cxnId="{DA29E6D7-F84D-4AD0-B9D7-D8BD4F6B99D1}">
      <dgm:prSet/>
      <dgm:spPr/>
      <dgm:t>
        <a:bodyPr/>
        <a:lstStyle/>
        <a:p>
          <a:endParaRPr lang="de-DE"/>
        </a:p>
      </dgm:t>
    </dgm:pt>
    <dgm:pt modelId="{08B0E798-EF9D-408A-8483-9FB7C7D90775}">
      <dgm:prSet/>
      <dgm:spPr/>
      <dgm:t>
        <a:bodyPr/>
        <a:lstStyle/>
        <a:p>
          <a:r>
            <a:rPr lang="en-GB"/>
            <a:t>Institutions can charge for verifying data (certificates)</a:t>
          </a:r>
          <a:endParaRPr lang="en-GB" dirty="0"/>
        </a:p>
      </dgm:t>
    </dgm:pt>
    <dgm:pt modelId="{E56CE4C2-7FC7-4C12-BB72-48DEB3ED8F43}" type="parTrans" cxnId="{46C5E8A6-6F0A-438B-9014-A870C2DBE198}">
      <dgm:prSet/>
      <dgm:spPr/>
      <dgm:t>
        <a:bodyPr/>
        <a:lstStyle/>
        <a:p>
          <a:endParaRPr lang="de-DE"/>
        </a:p>
      </dgm:t>
    </dgm:pt>
    <dgm:pt modelId="{4C0D9924-E7FB-4771-BB14-F65C445812EE}" type="sibTrans" cxnId="{46C5E8A6-6F0A-438B-9014-A870C2DBE198}">
      <dgm:prSet/>
      <dgm:spPr/>
      <dgm:t>
        <a:bodyPr/>
        <a:lstStyle/>
        <a:p>
          <a:endParaRPr lang="de-DE"/>
        </a:p>
      </dgm:t>
    </dgm:pt>
    <dgm:pt modelId="{7C1C7639-3BC4-4420-9153-8B90179EE79F}">
      <dgm:prSet/>
      <dgm:spPr/>
      <dgm:t>
        <a:bodyPr/>
        <a:lstStyle/>
        <a:p>
          <a:r>
            <a:rPr lang="en-GB" dirty="0"/>
            <a:t>Digital data only available through proprietary systems</a:t>
          </a:r>
        </a:p>
      </dgm:t>
    </dgm:pt>
    <dgm:pt modelId="{C05FF4ED-0B5C-4D45-A6C7-AAB094388CAA}" type="parTrans" cxnId="{95C82839-F018-43A9-AC79-3A9B62501F2A}">
      <dgm:prSet/>
      <dgm:spPr/>
      <dgm:t>
        <a:bodyPr/>
        <a:lstStyle/>
        <a:p>
          <a:endParaRPr lang="de-DE"/>
        </a:p>
      </dgm:t>
    </dgm:pt>
    <dgm:pt modelId="{70B787C3-C7E8-47AC-A04A-6A1690439AFD}" type="sibTrans" cxnId="{95C82839-F018-43A9-AC79-3A9B62501F2A}">
      <dgm:prSet/>
      <dgm:spPr/>
      <dgm:t>
        <a:bodyPr/>
        <a:lstStyle/>
        <a:p>
          <a:endParaRPr lang="de-DE"/>
        </a:p>
      </dgm:t>
    </dgm:pt>
    <dgm:pt modelId="{1940B6F4-658E-487F-92E1-D3AE764797D0}">
      <dgm:prSet/>
      <dgm:spPr/>
      <dgm:t>
        <a:bodyPr/>
        <a:lstStyle/>
        <a:p>
          <a:r>
            <a:rPr lang="en-GB"/>
            <a:t>Institution can use data in an </a:t>
          </a:r>
          <a:r>
            <a:rPr lang="en-GB" b="1"/>
            <a:t>unauthorised manner</a:t>
          </a:r>
          <a:endParaRPr lang="en-GB" b="1" dirty="0"/>
        </a:p>
      </dgm:t>
    </dgm:pt>
    <dgm:pt modelId="{931302EA-088B-4CB5-BF0E-6DBB0BD7BD40}" type="parTrans" cxnId="{A0308D7F-A1E6-4DE4-B475-66EE480843EE}">
      <dgm:prSet/>
      <dgm:spPr/>
      <dgm:t>
        <a:bodyPr/>
        <a:lstStyle/>
        <a:p>
          <a:endParaRPr lang="de-DE"/>
        </a:p>
      </dgm:t>
    </dgm:pt>
    <dgm:pt modelId="{F7285DB9-E682-4BF3-9BE2-C5ED1254F1BD}" type="sibTrans" cxnId="{A0308D7F-A1E6-4DE4-B475-66EE480843EE}">
      <dgm:prSet/>
      <dgm:spPr/>
      <dgm:t>
        <a:bodyPr/>
        <a:lstStyle/>
        <a:p>
          <a:endParaRPr lang="de-DE"/>
        </a:p>
      </dgm:t>
    </dgm:pt>
    <dgm:pt modelId="{86C4C831-C7EA-4B38-8BA7-C57B2DBE5594}">
      <dgm:prSet/>
      <dgm:spPr/>
      <dgm:t>
        <a:bodyPr/>
        <a:lstStyle/>
        <a:p>
          <a:r>
            <a:rPr lang="en-GB"/>
            <a:t>Sharing data with third parties</a:t>
          </a:r>
          <a:endParaRPr lang="en-GB" dirty="0"/>
        </a:p>
      </dgm:t>
    </dgm:pt>
    <dgm:pt modelId="{E3EC5E25-22D0-4316-A6C5-764B2D81E27E}" type="parTrans" cxnId="{4249C845-193C-4606-B691-5C3C0F8EC02C}">
      <dgm:prSet/>
      <dgm:spPr/>
      <dgm:t>
        <a:bodyPr/>
        <a:lstStyle/>
        <a:p>
          <a:endParaRPr lang="de-DE"/>
        </a:p>
      </dgm:t>
    </dgm:pt>
    <dgm:pt modelId="{46C09B65-778E-4A68-9182-E78DF2F2B7A3}" type="sibTrans" cxnId="{4249C845-193C-4606-B691-5C3C0F8EC02C}">
      <dgm:prSet/>
      <dgm:spPr/>
      <dgm:t>
        <a:bodyPr/>
        <a:lstStyle/>
        <a:p>
          <a:endParaRPr lang="de-DE"/>
        </a:p>
      </dgm:t>
    </dgm:pt>
    <dgm:pt modelId="{4B4C24CC-A842-4CC5-9E5E-600EE00415BB}">
      <dgm:prSet/>
      <dgm:spPr/>
      <dgm:t>
        <a:bodyPr/>
        <a:lstStyle/>
        <a:p>
          <a:r>
            <a:rPr lang="en-GB"/>
            <a:t>Profiling of students </a:t>
          </a:r>
          <a:endParaRPr lang="en-GB" dirty="0"/>
        </a:p>
      </dgm:t>
    </dgm:pt>
    <dgm:pt modelId="{7C4E7EA3-B70D-4346-8ADA-101001B6770E}" type="parTrans" cxnId="{C5DA54D5-5A2D-49B0-864E-E002C39BA5D7}">
      <dgm:prSet/>
      <dgm:spPr/>
      <dgm:t>
        <a:bodyPr/>
        <a:lstStyle/>
        <a:p>
          <a:endParaRPr lang="de-DE"/>
        </a:p>
      </dgm:t>
    </dgm:pt>
    <dgm:pt modelId="{4FC7CAAA-1C09-457B-8328-A54F91F71564}" type="sibTrans" cxnId="{C5DA54D5-5A2D-49B0-864E-E002C39BA5D7}">
      <dgm:prSet/>
      <dgm:spPr/>
      <dgm:t>
        <a:bodyPr/>
        <a:lstStyle/>
        <a:p>
          <a:endParaRPr lang="de-DE"/>
        </a:p>
      </dgm:t>
    </dgm:pt>
    <dgm:pt modelId="{84AA0A4F-8A6F-4FC5-BAD4-49375C7A3E58}" type="pres">
      <dgm:prSet presAssocID="{B419A057-0211-4726-8A18-D93CE23E9C68}" presName="Name0" presStyleCnt="0">
        <dgm:presLayoutVars>
          <dgm:dir/>
          <dgm:animLvl val="lvl"/>
          <dgm:resizeHandles val="exact"/>
        </dgm:presLayoutVars>
      </dgm:prSet>
      <dgm:spPr/>
    </dgm:pt>
    <dgm:pt modelId="{57513BB9-4911-4B7B-8BE4-77A7F11C3005}" type="pres">
      <dgm:prSet presAssocID="{42D070D2-E962-40A7-9183-FFE32A521964}" presName="linNode" presStyleCnt="0"/>
      <dgm:spPr/>
    </dgm:pt>
    <dgm:pt modelId="{64B7375E-A996-44CD-AB0F-399F18A0C163}" type="pres">
      <dgm:prSet presAssocID="{42D070D2-E962-40A7-9183-FFE32A52196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A215CB0-ECD4-416B-8614-92F97D7B54A5}" type="pres">
      <dgm:prSet presAssocID="{42D070D2-E962-40A7-9183-FFE32A521964}" presName="descendantText" presStyleLbl="alignAccFollowNode1" presStyleIdx="0" presStyleCnt="5">
        <dgm:presLayoutVars>
          <dgm:bulletEnabled val="1"/>
        </dgm:presLayoutVars>
      </dgm:prSet>
      <dgm:spPr/>
    </dgm:pt>
    <dgm:pt modelId="{D9B5CF8F-0551-4FF9-9565-2C7D8957F2CB}" type="pres">
      <dgm:prSet presAssocID="{92238C86-1E4A-4B71-AC5C-B5B083DDF9BD}" presName="sp" presStyleCnt="0"/>
      <dgm:spPr/>
    </dgm:pt>
    <dgm:pt modelId="{32AA1B7E-CAE6-4E4B-9CC0-42AB1D2C94DF}" type="pres">
      <dgm:prSet presAssocID="{0466EB1D-CE1D-4818-8B03-828361780856}" presName="linNode" presStyleCnt="0"/>
      <dgm:spPr/>
    </dgm:pt>
    <dgm:pt modelId="{21C74E7F-0F6A-480A-AD59-FEDFA4087250}" type="pres">
      <dgm:prSet presAssocID="{0466EB1D-CE1D-4818-8B03-82836178085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E6915-AF6F-43C5-A9B6-BF20E9DABC5C}" type="pres">
      <dgm:prSet presAssocID="{0466EB1D-CE1D-4818-8B03-828361780856}" presName="descendantText" presStyleLbl="alignAccFollowNode1" presStyleIdx="1" presStyleCnt="5">
        <dgm:presLayoutVars>
          <dgm:bulletEnabled val="1"/>
        </dgm:presLayoutVars>
      </dgm:prSet>
      <dgm:spPr/>
    </dgm:pt>
    <dgm:pt modelId="{74AACB34-3E93-4A91-A4D9-029EA61353CE}" type="pres">
      <dgm:prSet presAssocID="{CC5D08B2-1418-4976-8705-75D0727D0C2A}" presName="sp" presStyleCnt="0"/>
      <dgm:spPr/>
    </dgm:pt>
    <dgm:pt modelId="{95BE5E79-DC5A-41A0-A9EA-FA6470B596BB}" type="pres">
      <dgm:prSet presAssocID="{AEEDDA21-B303-41C1-BFD9-E378EEF96F8A}" presName="linNode" presStyleCnt="0"/>
      <dgm:spPr/>
    </dgm:pt>
    <dgm:pt modelId="{7B3EF688-7233-4487-9991-4DACD1A6F247}" type="pres">
      <dgm:prSet presAssocID="{AEEDDA21-B303-41C1-BFD9-E378EEF96F8A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F8343AD7-E10B-4334-99A8-9326C6E4CA9E}" type="pres">
      <dgm:prSet presAssocID="{AEEDDA21-B303-41C1-BFD9-E378EEF96F8A}" presName="descendantText" presStyleLbl="alignAccFollowNode1" presStyleIdx="2" presStyleCnt="5">
        <dgm:presLayoutVars>
          <dgm:bulletEnabled val="1"/>
        </dgm:presLayoutVars>
      </dgm:prSet>
      <dgm:spPr/>
    </dgm:pt>
    <dgm:pt modelId="{4BA79B25-EB49-44D2-8875-77031F87810B}" type="pres">
      <dgm:prSet presAssocID="{1B88B968-877B-4D99-82B3-2370C0A94290}" presName="sp" presStyleCnt="0"/>
      <dgm:spPr/>
    </dgm:pt>
    <dgm:pt modelId="{93193F56-149B-4CEB-B817-C100894ACBF4}" type="pres">
      <dgm:prSet presAssocID="{D3755B6D-374F-45D2-A0A8-745190CDFFC6}" presName="linNode" presStyleCnt="0"/>
      <dgm:spPr/>
    </dgm:pt>
    <dgm:pt modelId="{7FB8E2CB-37D0-45AE-AD9B-670FC1FEA957}" type="pres">
      <dgm:prSet presAssocID="{D3755B6D-374F-45D2-A0A8-745190CDFFC6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228C984-3D32-4688-ACD1-1F459017B749}" type="pres">
      <dgm:prSet presAssocID="{D3755B6D-374F-45D2-A0A8-745190CDFFC6}" presName="descendantText" presStyleLbl="alignAccFollowNode1" presStyleIdx="3" presStyleCnt="5">
        <dgm:presLayoutVars>
          <dgm:bulletEnabled val="1"/>
        </dgm:presLayoutVars>
      </dgm:prSet>
      <dgm:spPr/>
    </dgm:pt>
    <dgm:pt modelId="{14CD9D2B-05F1-4BFE-BEDE-5183BC8D6066}" type="pres">
      <dgm:prSet presAssocID="{84DFB9BF-608D-420A-9B40-9C7EA7BC30EC}" presName="sp" presStyleCnt="0"/>
      <dgm:spPr/>
    </dgm:pt>
    <dgm:pt modelId="{9CFD62F8-50AD-4C6D-94C1-D350EC47F0FB}" type="pres">
      <dgm:prSet presAssocID="{1940B6F4-658E-487F-92E1-D3AE764797D0}" presName="linNode" presStyleCnt="0"/>
      <dgm:spPr/>
    </dgm:pt>
    <dgm:pt modelId="{C5FC3967-1594-4F7D-95D6-3B8672D7D202}" type="pres">
      <dgm:prSet presAssocID="{1940B6F4-658E-487F-92E1-D3AE764797D0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E2AEA005-B39F-4CED-A759-C10ADC58A7F8}" type="pres">
      <dgm:prSet presAssocID="{1940B6F4-658E-487F-92E1-D3AE764797D0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F3BB1807-62A0-48C8-9189-2397A15E5297}" type="presOf" srcId="{10D9CE08-19AD-45A9-87C5-A255491E0163}" destId="{9A215CB0-ECD4-416B-8614-92F97D7B54A5}" srcOrd="0" destOrd="0" presId="urn:microsoft.com/office/officeart/2005/8/layout/vList5"/>
    <dgm:cxn modelId="{6004390A-4804-4FC0-8402-A3169C24B7D9}" srcId="{B419A057-0211-4726-8A18-D93CE23E9C68}" destId="{AEEDDA21-B303-41C1-BFD9-E378EEF96F8A}" srcOrd="2" destOrd="0" parTransId="{0D364665-36BA-4D9B-BAC2-475A0241E08C}" sibTransId="{1B88B968-877B-4D99-82B3-2370C0A94290}"/>
    <dgm:cxn modelId="{8B187B28-69FE-4ABD-8732-2BE187E74D59}" type="presOf" srcId="{63A2201C-1EFE-49F0-92A2-18773F8E7C3A}" destId="{841E6915-AF6F-43C5-A9B6-BF20E9DABC5C}" srcOrd="0" destOrd="0" presId="urn:microsoft.com/office/officeart/2005/8/layout/vList5"/>
    <dgm:cxn modelId="{1DCEE534-F01A-4D9C-AEA4-DD8CD596A60C}" srcId="{B419A057-0211-4726-8A18-D93CE23E9C68}" destId="{D3755B6D-374F-45D2-A0A8-745190CDFFC6}" srcOrd="3" destOrd="0" parTransId="{2765F454-40FC-48FE-9FB1-94B144973009}" sibTransId="{84DFB9BF-608D-420A-9B40-9C7EA7BC30EC}"/>
    <dgm:cxn modelId="{95C82839-F018-43A9-AC79-3A9B62501F2A}" srcId="{D3755B6D-374F-45D2-A0A8-745190CDFFC6}" destId="{7C1C7639-3BC4-4420-9153-8B90179EE79F}" srcOrd="1" destOrd="0" parTransId="{C05FF4ED-0B5C-4D45-A6C7-AAB094388CAA}" sibTransId="{70B787C3-C7E8-47AC-A04A-6A1690439AFD}"/>
    <dgm:cxn modelId="{4FAFD85B-0924-408B-87BD-E3BF8FC8F090}" type="presOf" srcId="{B419A057-0211-4726-8A18-D93CE23E9C68}" destId="{84AA0A4F-8A6F-4FC5-BAD4-49375C7A3E58}" srcOrd="0" destOrd="0" presId="urn:microsoft.com/office/officeart/2005/8/layout/vList5"/>
    <dgm:cxn modelId="{680E2F43-3CDF-4AC1-9E00-989162D6FA06}" type="presOf" srcId="{86C4C831-C7EA-4B38-8BA7-C57B2DBE5594}" destId="{E2AEA005-B39F-4CED-A759-C10ADC58A7F8}" srcOrd="0" destOrd="0" presId="urn:microsoft.com/office/officeart/2005/8/layout/vList5"/>
    <dgm:cxn modelId="{57424643-884C-49EF-816E-DD78398A9061}" type="presOf" srcId="{0466EB1D-CE1D-4818-8B03-828361780856}" destId="{21C74E7F-0F6A-480A-AD59-FEDFA4087250}" srcOrd="0" destOrd="0" presId="urn:microsoft.com/office/officeart/2005/8/layout/vList5"/>
    <dgm:cxn modelId="{4249C845-193C-4606-B691-5C3C0F8EC02C}" srcId="{1940B6F4-658E-487F-92E1-D3AE764797D0}" destId="{86C4C831-C7EA-4B38-8BA7-C57B2DBE5594}" srcOrd="0" destOrd="0" parTransId="{E3EC5E25-22D0-4316-A6C5-764B2D81E27E}" sibTransId="{46C09B65-778E-4A68-9182-E78DF2F2B7A3}"/>
    <dgm:cxn modelId="{64EE866B-FFD2-44E2-84FF-63CDBF199A6F}" type="presOf" srcId="{4B4C24CC-A842-4CC5-9E5E-600EE00415BB}" destId="{E2AEA005-B39F-4CED-A759-C10ADC58A7F8}" srcOrd="0" destOrd="1" presId="urn:microsoft.com/office/officeart/2005/8/layout/vList5"/>
    <dgm:cxn modelId="{3E30436D-819B-4693-9F49-C74DC7F1CE4E}" type="presOf" srcId="{D3755B6D-374F-45D2-A0A8-745190CDFFC6}" destId="{7FB8E2CB-37D0-45AE-AD9B-670FC1FEA957}" srcOrd="0" destOrd="0" presId="urn:microsoft.com/office/officeart/2005/8/layout/vList5"/>
    <dgm:cxn modelId="{6BAA4B72-19B0-484A-8335-B1493A469953}" srcId="{42D070D2-E962-40A7-9183-FFE32A521964}" destId="{10D9CE08-19AD-45A9-87C5-A255491E0163}" srcOrd="0" destOrd="0" parTransId="{FF12EE4A-4C3A-4F4D-840A-5E2D0E6E977F}" sibTransId="{997DFDDB-3AA2-4030-B431-004B18E21306}"/>
    <dgm:cxn modelId="{A0308D7F-A1E6-4DE4-B475-66EE480843EE}" srcId="{B419A057-0211-4726-8A18-D93CE23E9C68}" destId="{1940B6F4-658E-487F-92E1-D3AE764797D0}" srcOrd="4" destOrd="0" parTransId="{931302EA-088B-4CB5-BF0E-6DBB0BD7BD40}" sibTransId="{F7285DB9-E682-4BF3-9BE2-C5ED1254F1BD}"/>
    <dgm:cxn modelId="{C7B41881-4F44-4216-9506-B8EBF6659EBF}" type="presOf" srcId="{BF692A06-B159-4810-92AD-048D897D646B}" destId="{841E6915-AF6F-43C5-A9B6-BF20E9DABC5C}" srcOrd="0" destOrd="1" presId="urn:microsoft.com/office/officeart/2005/8/layout/vList5"/>
    <dgm:cxn modelId="{60530D82-FCA3-42DC-B01B-AAA756103AE5}" type="presOf" srcId="{0E12AE89-837F-4263-B33C-77461A4AE2B4}" destId="{F8343AD7-E10B-4334-99A8-9326C6E4CA9E}" srcOrd="0" destOrd="0" presId="urn:microsoft.com/office/officeart/2005/8/layout/vList5"/>
    <dgm:cxn modelId="{E376BB90-D166-4852-B829-23592DB84BE7}" type="presOf" srcId="{42D070D2-E962-40A7-9183-FFE32A521964}" destId="{64B7375E-A996-44CD-AB0F-399F18A0C163}" srcOrd="0" destOrd="0" presId="urn:microsoft.com/office/officeart/2005/8/layout/vList5"/>
    <dgm:cxn modelId="{47D43392-9752-438E-A6C1-2A46F0797B55}" srcId="{AEEDDA21-B303-41C1-BFD9-E378EEF96F8A}" destId="{0E12AE89-837F-4263-B33C-77461A4AE2B4}" srcOrd="0" destOrd="0" parTransId="{20A4DE68-897A-4824-AD63-853D4C4EC756}" sibTransId="{64DCB074-9585-4976-A97A-AF519CBF12C5}"/>
    <dgm:cxn modelId="{D698A1A3-1B3F-43CA-BCCB-ABF5BD21F6C7}" type="presOf" srcId="{1940B6F4-658E-487F-92E1-D3AE764797D0}" destId="{C5FC3967-1594-4F7D-95D6-3B8672D7D202}" srcOrd="0" destOrd="0" presId="urn:microsoft.com/office/officeart/2005/8/layout/vList5"/>
    <dgm:cxn modelId="{46C5E8A6-6F0A-438B-9014-A870C2DBE198}" srcId="{D3755B6D-374F-45D2-A0A8-745190CDFFC6}" destId="{08B0E798-EF9D-408A-8483-9FB7C7D90775}" srcOrd="0" destOrd="0" parTransId="{E56CE4C2-7FC7-4C12-BB72-48DEB3ED8F43}" sibTransId="{4C0D9924-E7FB-4771-BB14-F65C445812EE}"/>
    <dgm:cxn modelId="{BE085EA8-EAE6-4CF3-84E5-B30E905736B3}" type="presOf" srcId="{6D18352D-6088-4683-AB71-16EE38D77E5C}" destId="{9A215CB0-ECD4-416B-8614-92F97D7B54A5}" srcOrd="0" destOrd="1" presId="urn:microsoft.com/office/officeart/2005/8/layout/vList5"/>
    <dgm:cxn modelId="{8EA030A9-3D26-4C83-99BF-E054997C59AA}" srcId="{42D070D2-E962-40A7-9183-FFE32A521964}" destId="{6D18352D-6088-4683-AB71-16EE38D77E5C}" srcOrd="1" destOrd="0" parTransId="{683F2222-29FC-4895-83A0-5871A36928C3}" sibTransId="{88E81A7F-98F7-4346-87D4-65CB514A6F63}"/>
    <dgm:cxn modelId="{867ABCAD-D194-4105-A0A2-198471BC02D8}" srcId="{0466EB1D-CE1D-4818-8B03-828361780856}" destId="{63A2201C-1EFE-49F0-92A2-18773F8E7C3A}" srcOrd="0" destOrd="0" parTransId="{8CF8686B-401A-423B-93BB-A01E0E9A1FD6}" sibTransId="{C65746D4-3CCF-4F80-9D05-24221C3AEF8E}"/>
    <dgm:cxn modelId="{798431B3-0CDD-4325-9AE3-72224CA5BED7}" srcId="{B419A057-0211-4726-8A18-D93CE23E9C68}" destId="{0466EB1D-CE1D-4818-8B03-828361780856}" srcOrd="1" destOrd="0" parTransId="{DAFBFC21-DD7D-4B7C-BC2C-C6BBB835C04E}" sibTransId="{CC5D08B2-1418-4976-8705-75D0727D0C2A}"/>
    <dgm:cxn modelId="{54A025BA-D4C0-4C92-8F52-2392E75277FF}" srcId="{B419A057-0211-4726-8A18-D93CE23E9C68}" destId="{42D070D2-E962-40A7-9183-FFE32A521964}" srcOrd="0" destOrd="0" parTransId="{07E3383F-9E91-443B-ABF6-5CE5F25DEEF3}" sibTransId="{92238C86-1E4A-4B71-AC5C-B5B083DDF9BD}"/>
    <dgm:cxn modelId="{73B396C1-597E-494B-9438-E47FA53A638F}" type="presOf" srcId="{08B0E798-EF9D-408A-8483-9FB7C7D90775}" destId="{C228C984-3D32-4688-ACD1-1F459017B749}" srcOrd="0" destOrd="0" presId="urn:microsoft.com/office/officeart/2005/8/layout/vList5"/>
    <dgm:cxn modelId="{325CE7C5-E828-471F-8D96-974DA3334DCD}" type="presOf" srcId="{ED67F3EA-4B7C-4142-AD8E-2E8747ABF52A}" destId="{F8343AD7-E10B-4334-99A8-9326C6E4CA9E}" srcOrd="0" destOrd="1" presId="urn:microsoft.com/office/officeart/2005/8/layout/vList5"/>
    <dgm:cxn modelId="{C5DA54D5-5A2D-49B0-864E-E002C39BA5D7}" srcId="{1940B6F4-658E-487F-92E1-D3AE764797D0}" destId="{4B4C24CC-A842-4CC5-9E5E-600EE00415BB}" srcOrd="1" destOrd="0" parTransId="{7C4E7EA3-B70D-4346-8ADA-101001B6770E}" sibTransId="{4FC7CAAA-1C09-457B-8328-A54F91F71564}"/>
    <dgm:cxn modelId="{DA29E6D7-F84D-4AD0-B9D7-D8BD4F6B99D1}" srcId="{AEEDDA21-B303-41C1-BFD9-E378EEF96F8A}" destId="{ED67F3EA-4B7C-4142-AD8E-2E8747ABF52A}" srcOrd="1" destOrd="0" parTransId="{BC7472AC-71AF-4BEC-8F90-0BE15B7FA9EC}" sibTransId="{4359ABA1-9DB3-4A1D-9326-664112684319}"/>
    <dgm:cxn modelId="{E90C87E1-201E-4E19-B904-B68857BD3C12}" type="presOf" srcId="{7C1C7639-3BC4-4420-9153-8B90179EE79F}" destId="{C228C984-3D32-4688-ACD1-1F459017B749}" srcOrd="0" destOrd="1" presId="urn:microsoft.com/office/officeart/2005/8/layout/vList5"/>
    <dgm:cxn modelId="{3999E1E8-70D9-4228-B088-B0187BA25FF8}" type="presOf" srcId="{AEEDDA21-B303-41C1-BFD9-E378EEF96F8A}" destId="{7B3EF688-7233-4487-9991-4DACD1A6F247}" srcOrd="0" destOrd="0" presId="urn:microsoft.com/office/officeart/2005/8/layout/vList5"/>
    <dgm:cxn modelId="{4C89E6E9-BCC2-47A3-8FF7-0BECD2D25EEC}" srcId="{0466EB1D-CE1D-4818-8B03-828361780856}" destId="{BF692A06-B159-4810-92AD-048D897D646B}" srcOrd="1" destOrd="0" parTransId="{668E9876-8091-4009-8399-672EF809B35B}" sibTransId="{AACF9CB1-A143-45B3-BC74-E5767142184D}"/>
    <dgm:cxn modelId="{3B55A45B-5439-490C-8B05-B861CBA731F4}" type="presParOf" srcId="{84AA0A4F-8A6F-4FC5-BAD4-49375C7A3E58}" destId="{57513BB9-4911-4B7B-8BE4-77A7F11C3005}" srcOrd="0" destOrd="0" presId="urn:microsoft.com/office/officeart/2005/8/layout/vList5"/>
    <dgm:cxn modelId="{2EEAB735-252E-4DD8-96FD-0C1C6E564C9B}" type="presParOf" srcId="{57513BB9-4911-4B7B-8BE4-77A7F11C3005}" destId="{64B7375E-A996-44CD-AB0F-399F18A0C163}" srcOrd="0" destOrd="0" presId="urn:microsoft.com/office/officeart/2005/8/layout/vList5"/>
    <dgm:cxn modelId="{6758B246-DD82-46F4-BA92-EA8DBBE0D1B8}" type="presParOf" srcId="{57513BB9-4911-4B7B-8BE4-77A7F11C3005}" destId="{9A215CB0-ECD4-416B-8614-92F97D7B54A5}" srcOrd="1" destOrd="0" presId="urn:microsoft.com/office/officeart/2005/8/layout/vList5"/>
    <dgm:cxn modelId="{C3055BDA-E57A-4E7A-B2AF-933E70C6C29E}" type="presParOf" srcId="{84AA0A4F-8A6F-4FC5-BAD4-49375C7A3E58}" destId="{D9B5CF8F-0551-4FF9-9565-2C7D8957F2CB}" srcOrd="1" destOrd="0" presId="urn:microsoft.com/office/officeart/2005/8/layout/vList5"/>
    <dgm:cxn modelId="{ED5FEE13-751B-491E-AF8F-15660D7A7340}" type="presParOf" srcId="{84AA0A4F-8A6F-4FC5-BAD4-49375C7A3E58}" destId="{32AA1B7E-CAE6-4E4B-9CC0-42AB1D2C94DF}" srcOrd="2" destOrd="0" presId="urn:microsoft.com/office/officeart/2005/8/layout/vList5"/>
    <dgm:cxn modelId="{28C9B9AC-126B-4BE1-B5A1-D99B76E93E4F}" type="presParOf" srcId="{32AA1B7E-CAE6-4E4B-9CC0-42AB1D2C94DF}" destId="{21C74E7F-0F6A-480A-AD59-FEDFA4087250}" srcOrd="0" destOrd="0" presId="urn:microsoft.com/office/officeart/2005/8/layout/vList5"/>
    <dgm:cxn modelId="{CB103CA5-7F40-4C13-9137-A6D93714F983}" type="presParOf" srcId="{32AA1B7E-CAE6-4E4B-9CC0-42AB1D2C94DF}" destId="{841E6915-AF6F-43C5-A9B6-BF20E9DABC5C}" srcOrd="1" destOrd="0" presId="urn:microsoft.com/office/officeart/2005/8/layout/vList5"/>
    <dgm:cxn modelId="{1CBA37A3-9E97-41EA-9A0D-AE078C2A48E2}" type="presParOf" srcId="{84AA0A4F-8A6F-4FC5-BAD4-49375C7A3E58}" destId="{74AACB34-3E93-4A91-A4D9-029EA61353CE}" srcOrd="3" destOrd="0" presId="urn:microsoft.com/office/officeart/2005/8/layout/vList5"/>
    <dgm:cxn modelId="{0D331C0F-C259-4181-9D81-39EF9D212134}" type="presParOf" srcId="{84AA0A4F-8A6F-4FC5-BAD4-49375C7A3E58}" destId="{95BE5E79-DC5A-41A0-A9EA-FA6470B596BB}" srcOrd="4" destOrd="0" presId="urn:microsoft.com/office/officeart/2005/8/layout/vList5"/>
    <dgm:cxn modelId="{8064A70E-EDA2-4E9F-B4E1-44519FF3F220}" type="presParOf" srcId="{95BE5E79-DC5A-41A0-A9EA-FA6470B596BB}" destId="{7B3EF688-7233-4487-9991-4DACD1A6F247}" srcOrd="0" destOrd="0" presId="urn:microsoft.com/office/officeart/2005/8/layout/vList5"/>
    <dgm:cxn modelId="{ED79014D-6F85-47B4-AD60-5741254B5848}" type="presParOf" srcId="{95BE5E79-DC5A-41A0-A9EA-FA6470B596BB}" destId="{F8343AD7-E10B-4334-99A8-9326C6E4CA9E}" srcOrd="1" destOrd="0" presId="urn:microsoft.com/office/officeart/2005/8/layout/vList5"/>
    <dgm:cxn modelId="{CC94FE24-62D7-46B0-8639-BAEC6A31055B}" type="presParOf" srcId="{84AA0A4F-8A6F-4FC5-BAD4-49375C7A3E58}" destId="{4BA79B25-EB49-44D2-8875-77031F87810B}" srcOrd="5" destOrd="0" presId="urn:microsoft.com/office/officeart/2005/8/layout/vList5"/>
    <dgm:cxn modelId="{9E27E653-A50A-4F7F-933A-E26B5D652861}" type="presParOf" srcId="{84AA0A4F-8A6F-4FC5-BAD4-49375C7A3E58}" destId="{93193F56-149B-4CEB-B817-C100894ACBF4}" srcOrd="6" destOrd="0" presId="urn:microsoft.com/office/officeart/2005/8/layout/vList5"/>
    <dgm:cxn modelId="{692630A5-E05E-4C95-9142-46C12ADEACA4}" type="presParOf" srcId="{93193F56-149B-4CEB-B817-C100894ACBF4}" destId="{7FB8E2CB-37D0-45AE-AD9B-670FC1FEA957}" srcOrd="0" destOrd="0" presId="urn:microsoft.com/office/officeart/2005/8/layout/vList5"/>
    <dgm:cxn modelId="{0992C349-6E63-4214-AB79-4D8F10878021}" type="presParOf" srcId="{93193F56-149B-4CEB-B817-C100894ACBF4}" destId="{C228C984-3D32-4688-ACD1-1F459017B749}" srcOrd="1" destOrd="0" presId="urn:microsoft.com/office/officeart/2005/8/layout/vList5"/>
    <dgm:cxn modelId="{C46F0718-623D-4147-8E3C-B87687564FB8}" type="presParOf" srcId="{84AA0A4F-8A6F-4FC5-BAD4-49375C7A3E58}" destId="{14CD9D2B-05F1-4BFE-BEDE-5183BC8D6066}" srcOrd="7" destOrd="0" presId="urn:microsoft.com/office/officeart/2005/8/layout/vList5"/>
    <dgm:cxn modelId="{C400A962-6C01-4484-A66C-0AB9BC0D4F41}" type="presParOf" srcId="{84AA0A4F-8A6F-4FC5-BAD4-49375C7A3E58}" destId="{9CFD62F8-50AD-4C6D-94C1-D350EC47F0FB}" srcOrd="8" destOrd="0" presId="urn:microsoft.com/office/officeart/2005/8/layout/vList5"/>
    <dgm:cxn modelId="{7DA139AE-783D-4DDF-9D93-51B6F2FF28A8}" type="presParOf" srcId="{9CFD62F8-50AD-4C6D-94C1-D350EC47F0FB}" destId="{C5FC3967-1594-4F7D-95D6-3B8672D7D202}" srcOrd="0" destOrd="0" presId="urn:microsoft.com/office/officeart/2005/8/layout/vList5"/>
    <dgm:cxn modelId="{CA8330E9-9D71-4FFD-B091-7ABD2BDA5D59}" type="presParOf" srcId="{9CFD62F8-50AD-4C6D-94C1-D350EC47F0FB}" destId="{E2AEA005-B39F-4CED-A759-C10ADC58A7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29432F-617F-443B-9B47-4C6F01A14BA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75D51F5-09A3-4FBC-8A68-2977190BBF44}">
      <dgm:prSet phldrT="[Text]"/>
      <dgm:spPr/>
      <dgm:t>
        <a:bodyPr/>
        <a:lstStyle/>
        <a:p>
          <a:r>
            <a:rPr lang="en-GB" dirty="0"/>
            <a:t>1.</a:t>
          </a:r>
          <a:br>
            <a:rPr lang="en-GB" dirty="0"/>
          </a:br>
          <a:r>
            <a:rPr lang="en-GB" dirty="0"/>
            <a:t>Automatically Verifiable Secure Credentials</a:t>
          </a:r>
          <a:endParaRPr lang="de-DE" dirty="0"/>
        </a:p>
      </dgm:t>
    </dgm:pt>
    <dgm:pt modelId="{4FF1C4F4-4923-4B9F-AAC0-AC18486169C1}" type="parTrans" cxnId="{C411BB27-EF43-4555-BD7F-FDA781135D2D}">
      <dgm:prSet/>
      <dgm:spPr/>
      <dgm:t>
        <a:bodyPr/>
        <a:lstStyle/>
        <a:p>
          <a:endParaRPr lang="de-DE"/>
        </a:p>
      </dgm:t>
    </dgm:pt>
    <dgm:pt modelId="{9D49E5D3-12C0-45FF-A999-B011D15E5D1D}" type="sibTrans" cxnId="{C411BB27-EF43-4555-BD7F-FDA781135D2D}">
      <dgm:prSet/>
      <dgm:spPr/>
      <dgm:t>
        <a:bodyPr/>
        <a:lstStyle/>
        <a:p>
          <a:endParaRPr lang="de-DE"/>
        </a:p>
      </dgm:t>
    </dgm:pt>
    <dgm:pt modelId="{E441899F-6DA3-4E5C-9529-086CC0DDB171}">
      <dgm:prSet phldrT="[Text]"/>
      <dgm:spPr/>
      <dgm:t>
        <a:bodyPr/>
        <a:lstStyle/>
        <a:p>
          <a:r>
            <a:rPr lang="en-GB" dirty="0"/>
            <a:t>2. </a:t>
          </a:r>
        </a:p>
        <a:p>
          <a:r>
            <a:rPr lang="en-GB" dirty="0"/>
            <a:t>Reputational Systems for Validation</a:t>
          </a:r>
          <a:endParaRPr lang="de-DE" dirty="0"/>
        </a:p>
      </dgm:t>
    </dgm:pt>
    <dgm:pt modelId="{2A79BCC2-64B7-4ED5-AB85-1816B9B7CDE1}" type="parTrans" cxnId="{EBB49B73-C537-4884-A773-079D42898C70}">
      <dgm:prSet/>
      <dgm:spPr/>
      <dgm:t>
        <a:bodyPr/>
        <a:lstStyle/>
        <a:p>
          <a:endParaRPr lang="de-DE"/>
        </a:p>
      </dgm:t>
    </dgm:pt>
    <dgm:pt modelId="{1AA573C6-64D4-4389-9761-DA194FCD56DC}" type="sibTrans" cxnId="{EBB49B73-C537-4884-A773-079D42898C70}">
      <dgm:prSet/>
      <dgm:spPr/>
      <dgm:t>
        <a:bodyPr/>
        <a:lstStyle/>
        <a:p>
          <a:endParaRPr lang="de-DE"/>
        </a:p>
      </dgm:t>
    </dgm:pt>
    <dgm:pt modelId="{C63D4DD6-6C0F-4B89-B25E-CE991F239347}">
      <dgm:prSet phldrT="[Text]"/>
      <dgm:spPr/>
      <dgm:t>
        <a:bodyPr/>
        <a:lstStyle/>
        <a:p>
          <a:r>
            <a:rPr lang="en-GB" dirty="0"/>
            <a:t>3.</a:t>
          </a:r>
        </a:p>
        <a:p>
          <a:r>
            <a:rPr lang="en-GB" dirty="0"/>
            <a:t>Directory of Trusted Issuers</a:t>
          </a:r>
          <a:endParaRPr lang="de-DE" dirty="0"/>
        </a:p>
      </dgm:t>
    </dgm:pt>
    <dgm:pt modelId="{1ADEA721-4B84-4144-9B21-764A524BB3DB}" type="parTrans" cxnId="{7B137D17-174A-4B5A-9E43-2866DBF94D04}">
      <dgm:prSet/>
      <dgm:spPr/>
      <dgm:t>
        <a:bodyPr/>
        <a:lstStyle/>
        <a:p>
          <a:endParaRPr lang="de-DE"/>
        </a:p>
      </dgm:t>
    </dgm:pt>
    <dgm:pt modelId="{428919E4-DE25-4388-AC61-471464D54500}" type="sibTrans" cxnId="{7B137D17-174A-4B5A-9E43-2866DBF94D04}">
      <dgm:prSet/>
      <dgm:spPr/>
      <dgm:t>
        <a:bodyPr/>
        <a:lstStyle/>
        <a:p>
          <a:endParaRPr lang="de-DE"/>
        </a:p>
      </dgm:t>
    </dgm:pt>
    <dgm:pt modelId="{D8677DD3-E24C-4186-9EAC-FB2ADC6696EF}" type="pres">
      <dgm:prSet presAssocID="{A929432F-617F-443B-9B47-4C6F01A14BAB}" presName="diagram" presStyleCnt="0">
        <dgm:presLayoutVars>
          <dgm:dir/>
          <dgm:resizeHandles val="exact"/>
        </dgm:presLayoutVars>
      </dgm:prSet>
      <dgm:spPr/>
    </dgm:pt>
    <dgm:pt modelId="{6B768481-DA84-4332-A236-8A624EA68D75}" type="pres">
      <dgm:prSet presAssocID="{475D51F5-09A3-4FBC-8A68-2977190BBF44}" presName="node" presStyleLbl="node1" presStyleIdx="0" presStyleCnt="3">
        <dgm:presLayoutVars>
          <dgm:bulletEnabled val="1"/>
        </dgm:presLayoutVars>
      </dgm:prSet>
      <dgm:spPr/>
    </dgm:pt>
    <dgm:pt modelId="{31EC86E3-9028-461E-A2A1-00DDED79D605}" type="pres">
      <dgm:prSet presAssocID="{9D49E5D3-12C0-45FF-A999-B011D15E5D1D}" presName="sibTrans" presStyleCnt="0"/>
      <dgm:spPr/>
    </dgm:pt>
    <dgm:pt modelId="{6B935247-70FC-4951-BCD9-8C7459FEB4CB}" type="pres">
      <dgm:prSet presAssocID="{E441899F-6DA3-4E5C-9529-086CC0DDB171}" presName="node" presStyleLbl="node1" presStyleIdx="1" presStyleCnt="3">
        <dgm:presLayoutVars>
          <dgm:bulletEnabled val="1"/>
        </dgm:presLayoutVars>
      </dgm:prSet>
      <dgm:spPr/>
    </dgm:pt>
    <dgm:pt modelId="{FB7C589D-8ED5-4FCB-9341-71E4EB7CAEF3}" type="pres">
      <dgm:prSet presAssocID="{1AA573C6-64D4-4389-9761-DA194FCD56DC}" presName="sibTrans" presStyleCnt="0"/>
      <dgm:spPr/>
    </dgm:pt>
    <dgm:pt modelId="{CC0EAC5A-A887-41F7-B73E-43BFB56F5013}" type="pres">
      <dgm:prSet presAssocID="{C63D4DD6-6C0F-4B89-B25E-CE991F239347}" presName="node" presStyleLbl="node1" presStyleIdx="2" presStyleCnt="3">
        <dgm:presLayoutVars>
          <dgm:bulletEnabled val="1"/>
        </dgm:presLayoutVars>
      </dgm:prSet>
      <dgm:spPr/>
    </dgm:pt>
  </dgm:ptLst>
  <dgm:cxnLst>
    <dgm:cxn modelId="{7B137D17-174A-4B5A-9E43-2866DBF94D04}" srcId="{A929432F-617F-443B-9B47-4C6F01A14BAB}" destId="{C63D4DD6-6C0F-4B89-B25E-CE991F239347}" srcOrd="2" destOrd="0" parTransId="{1ADEA721-4B84-4144-9B21-764A524BB3DB}" sibTransId="{428919E4-DE25-4388-AC61-471464D54500}"/>
    <dgm:cxn modelId="{C411BB27-EF43-4555-BD7F-FDA781135D2D}" srcId="{A929432F-617F-443B-9B47-4C6F01A14BAB}" destId="{475D51F5-09A3-4FBC-8A68-2977190BBF44}" srcOrd="0" destOrd="0" parTransId="{4FF1C4F4-4923-4B9F-AAC0-AC18486169C1}" sibTransId="{9D49E5D3-12C0-45FF-A999-B011D15E5D1D}"/>
    <dgm:cxn modelId="{CE546771-F69B-4D03-8160-77D0E7A535DE}" type="presOf" srcId="{E441899F-6DA3-4E5C-9529-086CC0DDB171}" destId="{6B935247-70FC-4951-BCD9-8C7459FEB4CB}" srcOrd="0" destOrd="0" presId="urn:microsoft.com/office/officeart/2005/8/layout/default"/>
    <dgm:cxn modelId="{EBB49B73-C537-4884-A773-079D42898C70}" srcId="{A929432F-617F-443B-9B47-4C6F01A14BAB}" destId="{E441899F-6DA3-4E5C-9529-086CC0DDB171}" srcOrd="1" destOrd="0" parTransId="{2A79BCC2-64B7-4ED5-AB85-1816B9B7CDE1}" sibTransId="{1AA573C6-64D4-4389-9761-DA194FCD56DC}"/>
    <dgm:cxn modelId="{BB935491-35A0-4311-8DB4-8D10BA4BC0B7}" type="presOf" srcId="{A929432F-617F-443B-9B47-4C6F01A14BAB}" destId="{D8677DD3-E24C-4186-9EAC-FB2ADC6696EF}" srcOrd="0" destOrd="0" presId="urn:microsoft.com/office/officeart/2005/8/layout/default"/>
    <dgm:cxn modelId="{02F045E4-6581-4B0B-A3AE-FBA3A6898F09}" type="presOf" srcId="{C63D4DD6-6C0F-4B89-B25E-CE991F239347}" destId="{CC0EAC5A-A887-41F7-B73E-43BFB56F5013}" srcOrd="0" destOrd="0" presId="urn:microsoft.com/office/officeart/2005/8/layout/default"/>
    <dgm:cxn modelId="{7D64CAED-CDC5-4BEC-AEE8-1E9B22F6EBCE}" type="presOf" srcId="{475D51F5-09A3-4FBC-8A68-2977190BBF44}" destId="{6B768481-DA84-4332-A236-8A624EA68D75}" srcOrd="0" destOrd="0" presId="urn:microsoft.com/office/officeart/2005/8/layout/default"/>
    <dgm:cxn modelId="{F64F8DEF-D4AA-4D11-A190-015829248669}" type="presParOf" srcId="{D8677DD3-E24C-4186-9EAC-FB2ADC6696EF}" destId="{6B768481-DA84-4332-A236-8A624EA68D75}" srcOrd="0" destOrd="0" presId="urn:microsoft.com/office/officeart/2005/8/layout/default"/>
    <dgm:cxn modelId="{736C40B3-FF1C-450B-9AC8-622921469CA9}" type="presParOf" srcId="{D8677DD3-E24C-4186-9EAC-FB2ADC6696EF}" destId="{31EC86E3-9028-461E-A2A1-00DDED79D605}" srcOrd="1" destOrd="0" presId="urn:microsoft.com/office/officeart/2005/8/layout/default"/>
    <dgm:cxn modelId="{C1B6BC54-4E14-4BFA-91C0-54ED1109F0AA}" type="presParOf" srcId="{D8677DD3-E24C-4186-9EAC-FB2ADC6696EF}" destId="{6B935247-70FC-4951-BCD9-8C7459FEB4CB}" srcOrd="2" destOrd="0" presId="urn:microsoft.com/office/officeart/2005/8/layout/default"/>
    <dgm:cxn modelId="{DD47DFF0-2202-4140-8441-76E3D3C511B4}" type="presParOf" srcId="{D8677DD3-E24C-4186-9EAC-FB2ADC6696EF}" destId="{FB7C589D-8ED5-4FCB-9341-71E4EB7CAEF3}" srcOrd="3" destOrd="0" presId="urn:microsoft.com/office/officeart/2005/8/layout/default"/>
    <dgm:cxn modelId="{0FFF146B-CC42-43EE-9B79-711170A80402}" type="presParOf" srcId="{D8677DD3-E24C-4186-9EAC-FB2ADC6696EF}" destId="{CC0EAC5A-A887-41F7-B73E-43BFB56F501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1E7E8F-BC53-412A-AC6A-2C1E8BF9B05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</dgm:pt>
    <dgm:pt modelId="{9A5ABC2B-A862-4461-B9A0-E129AF58F571}">
      <dgm:prSet phldrT="[Text]"/>
      <dgm:spPr/>
      <dgm:t>
        <a:bodyPr/>
        <a:lstStyle/>
        <a:p>
          <a:r>
            <a:rPr lang="en-GB" dirty="0"/>
            <a:t>learners request validation of a specific skill;</a:t>
          </a:r>
          <a:endParaRPr lang="de-DE" dirty="0"/>
        </a:p>
      </dgm:t>
    </dgm:pt>
    <dgm:pt modelId="{C9C12632-5CF1-45BB-B865-4A9BF83EFAD3}" type="parTrans" cxnId="{80526AAD-44BF-475C-9EEA-946F12E050E3}">
      <dgm:prSet/>
      <dgm:spPr/>
      <dgm:t>
        <a:bodyPr/>
        <a:lstStyle/>
        <a:p>
          <a:endParaRPr lang="de-DE"/>
        </a:p>
      </dgm:t>
    </dgm:pt>
    <dgm:pt modelId="{FD7C7DBC-D606-43E0-8C3E-5EFC9FDD88FB}" type="sibTrans" cxnId="{80526AAD-44BF-475C-9EEA-946F12E050E3}">
      <dgm:prSet/>
      <dgm:spPr/>
      <dgm:t>
        <a:bodyPr/>
        <a:lstStyle/>
        <a:p>
          <a:endParaRPr lang="de-DE"/>
        </a:p>
      </dgm:t>
    </dgm:pt>
    <dgm:pt modelId="{90FF2B70-F324-482F-91D0-AC4E48C3C07F}">
      <dgm:prSet/>
      <dgm:spPr/>
      <dgm:t>
        <a:bodyPr/>
        <a:lstStyle/>
        <a:p>
          <a:r>
            <a:rPr lang="en-GB" dirty="0"/>
            <a:t>evidence requested or standardised text</a:t>
          </a:r>
        </a:p>
      </dgm:t>
    </dgm:pt>
    <dgm:pt modelId="{991A9644-2377-4FF3-B5A9-CE26D8CBB9FB}" type="parTrans" cxnId="{69B139ED-AF8B-4323-AA2C-9905DE3E41B0}">
      <dgm:prSet/>
      <dgm:spPr/>
      <dgm:t>
        <a:bodyPr/>
        <a:lstStyle/>
        <a:p>
          <a:endParaRPr lang="de-DE"/>
        </a:p>
      </dgm:t>
    </dgm:pt>
    <dgm:pt modelId="{E4DD4271-2758-4D7E-A2DA-D6F6F77824D0}" type="sibTrans" cxnId="{69B139ED-AF8B-4323-AA2C-9905DE3E41B0}">
      <dgm:prSet/>
      <dgm:spPr/>
      <dgm:t>
        <a:bodyPr/>
        <a:lstStyle/>
        <a:p>
          <a:endParaRPr lang="de-DE"/>
        </a:p>
      </dgm:t>
    </dgm:pt>
    <dgm:pt modelId="{6EBDDA7B-D5DE-4835-B36D-48E2DC173DF7}">
      <dgm:prSet/>
      <dgm:spPr/>
      <dgm:t>
        <a:bodyPr/>
        <a:lstStyle/>
        <a:p>
          <a:r>
            <a:rPr lang="en-GB" dirty="0"/>
            <a:t>call for validators on the network</a:t>
          </a:r>
        </a:p>
      </dgm:t>
    </dgm:pt>
    <dgm:pt modelId="{87D845C6-F7A3-4C3D-84FD-78D65B636276}" type="parTrans" cxnId="{8CD2B93D-0EB2-424B-9F93-F926C3F6D0B7}">
      <dgm:prSet/>
      <dgm:spPr/>
      <dgm:t>
        <a:bodyPr/>
        <a:lstStyle/>
        <a:p>
          <a:endParaRPr lang="de-DE"/>
        </a:p>
      </dgm:t>
    </dgm:pt>
    <dgm:pt modelId="{902F849C-8FC8-4A34-9AE8-B53EFE83DB1C}" type="sibTrans" cxnId="{8CD2B93D-0EB2-424B-9F93-F926C3F6D0B7}">
      <dgm:prSet/>
      <dgm:spPr/>
      <dgm:t>
        <a:bodyPr/>
        <a:lstStyle/>
        <a:p>
          <a:endParaRPr lang="de-DE"/>
        </a:p>
      </dgm:t>
    </dgm:pt>
    <dgm:pt modelId="{97EF79F6-61B6-4449-B853-F4CC14931793}">
      <dgm:prSet/>
      <dgm:spPr/>
      <dgm:t>
        <a:bodyPr/>
        <a:lstStyle/>
        <a:p>
          <a:r>
            <a:rPr lang="en-GB" dirty="0"/>
            <a:t>validators </a:t>
          </a:r>
          <a:r>
            <a:rPr lang="en-GB" b="1" dirty="0"/>
            <a:t>reputation</a:t>
          </a:r>
          <a:r>
            <a:rPr lang="en-GB" dirty="0"/>
            <a:t> is defined by their own level of competence in the skill;</a:t>
          </a:r>
        </a:p>
      </dgm:t>
    </dgm:pt>
    <dgm:pt modelId="{6BE5483F-8167-4B2E-B5E8-7ECBFC35CB98}" type="parTrans" cxnId="{2DDEABC4-D103-454F-AA0A-1B758D57A7B5}">
      <dgm:prSet/>
      <dgm:spPr/>
      <dgm:t>
        <a:bodyPr/>
        <a:lstStyle/>
        <a:p>
          <a:endParaRPr lang="de-DE"/>
        </a:p>
      </dgm:t>
    </dgm:pt>
    <dgm:pt modelId="{B4678FE3-ECC6-4441-8280-EE1CD2110882}" type="sibTrans" cxnId="{2DDEABC4-D103-454F-AA0A-1B758D57A7B5}">
      <dgm:prSet/>
      <dgm:spPr/>
      <dgm:t>
        <a:bodyPr/>
        <a:lstStyle/>
        <a:p>
          <a:endParaRPr lang="de-DE"/>
        </a:p>
      </dgm:t>
    </dgm:pt>
    <dgm:pt modelId="{9B9957AC-0A2D-4CBD-ABE0-08E077966D69}">
      <dgm:prSet/>
      <dgm:spPr/>
      <dgm:t>
        <a:bodyPr/>
        <a:lstStyle/>
        <a:p>
          <a:r>
            <a:rPr lang="en-GB" dirty="0"/>
            <a:t>Learning is validated once certain score is received</a:t>
          </a:r>
        </a:p>
      </dgm:t>
    </dgm:pt>
    <dgm:pt modelId="{5D926827-DF67-41AF-915B-FEA1D5F8A221}" type="parTrans" cxnId="{75652114-A54D-484C-8333-53F306F42630}">
      <dgm:prSet/>
      <dgm:spPr/>
      <dgm:t>
        <a:bodyPr/>
        <a:lstStyle/>
        <a:p>
          <a:endParaRPr lang="de-DE"/>
        </a:p>
      </dgm:t>
    </dgm:pt>
    <dgm:pt modelId="{730704E1-D1D9-44B5-891C-9B37E026100A}" type="sibTrans" cxnId="{75652114-A54D-484C-8333-53F306F42630}">
      <dgm:prSet/>
      <dgm:spPr/>
      <dgm:t>
        <a:bodyPr/>
        <a:lstStyle/>
        <a:p>
          <a:endParaRPr lang="de-DE"/>
        </a:p>
      </dgm:t>
    </dgm:pt>
    <dgm:pt modelId="{49E79C22-F355-4908-AC3B-878C29ADF4CD}">
      <dgm:prSet/>
      <dgm:spPr/>
      <dgm:t>
        <a:bodyPr/>
        <a:lstStyle/>
        <a:p>
          <a:r>
            <a:rPr lang="en-GB"/>
            <a:t>Validators not reaching consensus are penalised</a:t>
          </a:r>
          <a:endParaRPr lang="en-GB" dirty="0"/>
        </a:p>
      </dgm:t>
    </dgm:pt>
    <dgm:pt modelId="{E4A5B71C-7123-4DD1-9042-543D9479B7A5}" type="parTrans" cxnId="{1B5364FC-434C-40D0-9899-9D1855BACEEE}">
      <dgm:prSet/>
      <dgm:spPr/>
      <dgm:t>
        <a:bodyPr/>
        <a:lstStyle/>
        <a:p>
          <a:endParaRPr lang="de-DE"/>
        </a:p>
      </dgm:t>
    </dgm:pt>
    <dgm:pt modelId="{ED8FF193-7B9B-4C1F-B7C7-4535AA5F7D02}" type="sibTrans" cxnId="{1B5364FC-434C-40D0-9899-9D1855BACEEE}">
      <dgm:prSet/>
      <dgm:spPr/>
      <dgm:t>
        <a:bodyPr/>
        <a:lstStyle/>
        <a:p>
          <a:endParaRPr lang="de-DE"/>
        </a:p>
      </dgm:t>
    </dgm:pt>
    <dgm:pt modelId="{C6234C48-D67B-4C55-AD7A-034438541C66}">
      <dgm:prSet/>
      <dgm:spPr/>
      <dgm:t>
        <a:bodyPr/>
        <a:lstStyle/>
        <a:p>
          <a:r>
            <a:rPr lang="en-GB" dirty="0"/>
            <a:t>Learner’s reputation increases</a:t>
          </a:r>
        </a:p>
      </dgm:t>
    </dgm:pt>
    <dgm:pt modelId="{178416D2-7A38-45D4-894C-3476ED043D1F}" type="parTrans" cxnId="{126E4C0F-F0AA-4112-A07D-5E8941D75A11}">
      <dgm:prSet/>
      <dgm:spPr/>
      <dgm:t>
        <a:bodyPr/>
        <a:lstStyle/>
        <a:p>
          <a:endParaRPr lang="de-DE"/>
        </a:p>
      </dgm:t>
    </dgm:pt>
    <dgm:pt modelId="{A1BAD64E-CA22-4942-8F2B-9A8F98630BAE}" type="sibTrans" cxnId="{126E4C0F-F0AA-4112-A07D-5E8941D75A11}">
      <dgm:prSet/>
      <dgm:spPr/>
      <dgm:t>
        <a:bodyPr/>
        <a:lstStyle/>
        <a:p>
          <a:endParaRPr lang="de-DE"/>
        </a:p>
      </dgm:t>
    </dgm:pt>
    <dgm:pt modelId="{029CB8A0-D564-451B-9A86-33ED73DD1A0F}">
      <dgm:prSet/>
      <dgm:spPr/>
      <dgm:t>
        <a:bodyPr/>
        <a:lstStyle/>
        <a:p>
          <a:r>
            <a:rPr lang="en-GB" dirty="0"/>
            <a:t>validators validate the test or evidence</a:t>
          </a:r>
        </a:p>
      </dgm:t>
    </dgm:pt>
    <dgm:pt modelId="{E8BAC2A7-9845-49A1-940E-7747C1088615}" type="parTrans" cxnId="{6CF5ACB3-BB30-41E7-99EB-B6168EBC9C17}">
      <dgm:prSet/>
      <dgm:spPr/>
      <dgm:t>
        <a:bodyPr/>
        <a:lstStyle/>
        <a:p>
          <a:endParaRPr lang="de-DE"/>
        </a:p>
      </dgm:t>
    </dgm:pt>
    <dgm:pt modelId="{587D1B13-D904-4BAC-9E17-BC6574E6F960}" type="sibTrans" cxnId="{6CF5ACB3-BB30-41E7-99EB-B6168EBC9C17}">
      <dgm:prSet/>
      <dgm:spPr/>
      <dgm:t>
        <a:bodyPr/>
        <a:lstStyle/>
        <a:p>
          <a:endParaRPr lang="de-DE"/>
        </a:p>
      </dgm:t>
    </dgm:pt>
    <dgm:pt modelId="{77E8BCEF-A818-4298-B656-689BF186C2D1}">
      <dgm:prSet/>
      <dgm:spPr/>
      <dgm:t>
        <a:bodyPr/>
        <a:lstStyle/>
        <a:p>
          <a:r>
            <a:rPr lang="en-GB" dirty="0"/>
            <a:t>Learners can now validate skill levels lower than their own</a:t>
          </a:r>
        </a:p>
      </dgm:t>
    </dgm:pt>
    <dgm:pt modelId="{28B07820-4AE2-484F-A313-E2E16B04FE28}" type="parTrans" cxnId="{088B6427-EF45-42E8-9679-0A5A1C8289D3}">
      <dgm:prSet/>
      <dgm:spPr/>
      <dgm:t>
        <a:bodyPr/>
        <a:lstStyle/>
        <a:p>
          <a:endParaRPr lang="de-DE"/>
        </a:p>
      </dgm:t>
    </dgm:pt>
    <dgm:pt modelId="{4B0E03EC-DF9E-4016-BF2F-45FDB9BA2140}" type="sibTrans" cxnId="{088B6427-EF45-42E8-9679-0A5A1C8289D3}">
      <dgm:prSet/>
      <dgm:spPr/>
      <dgm:t>
        <a:bodyPr/>
        <a:lstStyle/>
        <a:p>
          <a:endParaRPr lang="de-DE"/>
        </a:p>
      </dgm:t>
    </dgm:pt>
    <dgm:pt modelId="{A136835C-36A9-4F67-8EA1-961F3D77C0E7}" type="pres">
      <dgm:prSet presAssocID="{051E7E8F-BC53-412A-AC6A-2C1E8BF9B05F}" presName="Name0" presStyleCnt="0">
        <dgm:presLayoutVars>
          <dgm:dir/>
          <dgm:resizeHandles/>
        </dgm:presLayoutVars>
      </dgm:prSet>
      <dgm:spPr/>
    </dgm:pt>
    <dgm:pt modelId="{2B01B08B-80EF-45A7-98D5-F2891BEDCE4A}" type="pres">
      <dgm:prSet presAssocID="{9A5ABC2B-A862-4461-B9A0-E129AF58F571}" presName="compNode" presStyleCnt="0"/>
      <dgm:spPr/>
    </dgm:pt>
    <dgm:pt modelId="{939CA15C-EFE1-4594-A519-F42216C62EE8}" type="pres">
      <dgm:prSet presAssocID="{9A5ABC2B-A862-4461-B9A0-E129AF58F571}" presName="dummyConnPt" presStyleCnt="0"/>
      <dgm:spPr/>
    </dgm:pt>
    <dgm:pt modelId="{044EAAE7-3C2B-45AD-8887-D9657560846D}" type="pres">
      <dgm:prSet presAssocID="{9A5ABC2B-A862-4461-B9A0-E129AF58F571}" presName="node" presStyleLbl="node1" presStyleIdx="0" presStyleCnt="9">
        <dgm:presLayoutVars>
          <dgm:bulletEnabled val="1"/>
        </dgm:presLayoutVars>
      </dgm:prSet>
      <dgm:spPr/>
    </dgm:pt>
    <dgm:pt modelId="{C45C21D5-E350-4294-903E-DF2CBCBAABF6}" type="pres">
      <dgm:prSet presAssocID="{FD7C7DBC-D606-43E0-8C3E-5EFC9FDD88FB}" presName="sibTrans" presStyleLbl="bgSibTrans2D1" presStyleIdx="0" presStyleCnt="8"/>
      <dgm:spPr/>
    </dgm:pt>
    <dgm:pt modelId="{12914443-705A-4661-B56C-0EE5087367B5}" type="pres">
      <dgm:prSet presAssocID="{90FF2B70-F324-482F-91D0-AC4E48C3C07F}" presName="compNode" presStyleCnt="0"/>
      <dgm:spPr/>
    </dgm:pt>
    <dgm:pt modelId="{AFDD9257-181E-4521-98D2-30C27C9DF1FC}" type="pres">
      <dgm:prSet presAssocID="{90FF2B70-F324-482F-91D0-AC4E48C3C07F}" presName="dummyConnPt" presStyleCnt="0"/>
      <dgm:spPr/>
    </dgm:pt>
    <dgm:pt modelId="{C7A54B77-C365-4982-9C7A-CEBF4C2B3965}" type="pres">
      <dgm:prSet presAssocID="{90FF2B70-F324-482F-91D0-AC4E48C3C07F}" presName="node" presStyleLbl="node1" presStyleIdx="1" presStyleCnt="9">
        <dgm:presLayoutVars>
          <dgm:bulletEnabled val="1"/>
        </dgm:presLayoutVars>
      </dgm:prSet>
      <dgm:spPr/>
    </dgm:pt>
    <dgm:pt modelId="{8A9EBB79-D14D-4D80-9CEA-DF3347F529C9}" type="pres">
      <dgm:prSet presAssocID="{E4DD4271-2758-4D7E-A2DA-D6F6F77824D0}" presName="sibTrans" presStyleLbl="bgSibTrans2D1" presStyleIdx="1" presStyleCnt="8"/>
      <dgm:spPr/>
    </dgm:pt>
    <dgm:pt modelId="{0B768F9F-E728-4034-AF35-186980E21E01}" type="pres">
      <dgm:prSet presAssocID="{6EBDDA7B-D5DE-4835-B36D-48E2DC173DF7}" presName="compNode" presStyleCnt="0"/>
      <dgm:spPr/>
    </dgm:pt>
    <dgm:pt modelId="{437EB914-3B4B-4340-879B-6889148FA55B}" type="pres">
      <dgm:prSet presAssocID="{6EBDDA7B-D5DE-4835-B36D-48E2DC173DF7}" presName="dummyConnPt" presStyleCnt="0"/>
      <dgm:spPr/>
    </dgm:pt>
    <dgm:pt modelId="{CF7B83D3-048F-4B0D-B4B5-08442D07EFAD}" type="pres">
      <dgm:prSet presAssocID="{6EBDDA7B-D5DE-4835-B36D-48E2DC173DF7}" presName="node" presStyleLbl="node1" presStyleIdx="2" presStyleCnt="9">
        <dgm:presLayoutVars>
          <dgm:bulletEnabled val="1"/>
        </dgm:presLayoutVars>
      </dgm:prSet>
      <dgm:spPr/>
    </dgm:pt>
    <dgm:pt modelId="{C7CEAB4F-661A-4F08-ADAE-E9615842E0AE}" type="pres">
      <dgm:prSet presAssocID="{902F849C-8FC8-4A34-9AE8-B53EFE83DB1C}" presName="sibTrans" presStyleLbl="bgSibTrans2D1" presStyleIdx="2" presStyleCnt="8"/>
      <dgm:spPr/>
    </dgm:pt>
    <dgm:pt modelId="{397BF819-F04E-4F9D-B882-E57CC2444303}" type="pres">
      <dgm:prSet presAssocID="{029CB8A0-D564-451B-9A86-33ED73DD1A0F}" presName="compNode" presStyleCnt="0"/>
      <dgm:spPr/>
    </dgm:pt>
    <dgm:pt modelId="{EAAF5340-2EF6-4396-BADB-507C19824B53}" type="pres">
      <dgm:prSet presAssocID="{029CB8A0-D564-451B-9A86-33ED73DD1A0F}" presName="dummyConnPt" presStyleCnt="0"/>
      <dgm:spPr/>
    </dgm:pt>
    <dgm:pt modelId="{9839B5E6-F489-4372-8D2A-DA5A1ED7063F}" type="pres">
      <dgm:prSet presAssocID="{029CB8A0-D564-451B-9A86-33ED73DD1A0F}" presName="node" presStyleLbl="node1" presStyleIdx="3" presStyleCnt="9">
        <dgm:presLayoutVars>
          <dgm:bulletEnabled val="1"/>
        </dgm:presLayoutVars>
      </dgm:prSet>
      <dgm:spPr/>
    </dgm:pt>
    <dgm:pt modelId="{94797ADF-2741-48B0-93A0-47F6C75CD76D}" type="pres">
      <dgm:prSet presAssocID="{587D1B13-D904-4BAC-9E17-BC6574E6F960}" presName="sibTrans" presStyleLbl="bgSibTrans2D1" presStyleIdx="3" presStyleCnt="8"/>
      <dgm:spPr/>
    </dgm:pt>
    <dgm:pt modelId="{EB63BEEE-B1C0-4414-B340-CF84C5E530C2}" type="pres">
      <dgm:prSet presAssocID="{97EF79F6-61B6-4449-B853-F4CC14931793}" presName="compNode" presStyleCnt="0"/>
      <dgm:spPr/>
    </dgm:pt>
    <dgm:pt modelId="{4C320C85-34AC-4810-9F21-53788C4CFAE4}" type="pres">
      <dgm:prSet presAssocID="{97EF79F6-61B6-4449-B853-F4CC14931793}" presName="dummyConnPt" presStyleCnt="0"/>
      <dgm:spPr/>
    </dgm:pt>
    <dgm:pt modelId="{2FC93F87-B630-4FAC-B357-7D23421A1FB3}" type="pres">
      <dgm:prSet presAssocID="{97EF79F6-61B6-4449-B853-F4CC14931793}" presName="node" presStyleLbl="node1" presStyleIdx="4" presStyleCnt="9">
        <dgm:presLayoutVars>
          <dgm:bulletEnabled val="1"/>
        </dgm:presLayoutVars>
      </dgm:prSet>
      <dgm:spPr/>
    </dgm:pt>
    <dgm:pt modelId="{DE94082A-EE01-48E6-90D7-23706C6D92DD}" type="pres">
      <dgm:prSet presAssocID="{B4678FE3-ECC6-4441-8280-EE1CD2110882}" presName="sibTrans" presStyleLbl="bgSibTrans2D1" presStyleIdx="4" presStyleCnt="8"/>
      <dgm:spPr/>
    </dgm:pt>
    <dgm:pt modelId="{417D46A1-323A-41B5-BBFD-F269D17E8DDB}" type="pres">
      <dgm:prSet presAssocID="{9B9957AC-0A2D-4CBD-ABE0-08E077966D69}" presName="compNode" presStyleCnt="0"/>
      <dgm:spPr/>
    </dgm:pt>
    <dgm:pt modelId="{7F2FAAFC-B7A6-4120-9100-99378C7D8D0C}" type="pres">
      <dgm:prSet presAssocID="{9B9957AC-0A2D-4CBD-ABE0-08E077966D69}" presName="dummyConnPt" presStyleCnt="0"/>
      <dgm:spPr/>
    </dgm:pt>
    <dgm:pt modelId="{B0EC4692-5F56-4D5D-9E0A-BF6C5EA75631}" type="pres">
      <dgm:prSet presAssocID="{9B9957AC-0A2D-4CBD-ABE0-08E077966D69}" presName="node" presStyleLbl="node1" presStyleIdx="5" presStyleCnt="9">
        <dgm:presLayoutVars>
          <dgm:bulletEnabled val="1"/>
        </dgm:presLayoutVars>
      </dgm:prSet>
      <dgm:spPr/>
    </dgm:pt>
    <dgm:pt modelId="{F965433B-8B37-48FA-BA81-E69CF8FE9B2D}" type="pres">
      <dgm:prSet presAssocID="{730704E1-D1D9-44B5-891C-9B37E026100A}" presName="sibTrans" presStyleLbl="bgSibTrans2D1" presStyleIdx="5" presStyleCnt="8"/>
      <dgm:spPr/>
    </dgm:pt>
    <dgm:pt modelId="{955CAAB5-550A-4E17-90AB-EFC1DF384417}" type="pres">
      <dgm:prSet presAssocID="{49E79C22-F355-4908-AC3B-878C29ADF4CD}" presName="compNode" presStyleCnt="0"/>
      <dgm:spPr/>
    </dgm:pt>
    <dgm:pt modelId="{4EE572AF-EBEC-4189-B6DE-69869690C4EB}" type="pres">
      <dgm:prSet presAssocID="{49E79C22-F355-4908-AC3B-878C29ADF4CD}" presName="dummyConnPt" presStyleCnt="0"/>
      <dgm:spPr/>
    </dgm:pt>
    <dgm:pt modelId="{70686889-A6DC-4E55-A6F3-02DBECBC168E}" type="pres">
      <dgm:prSet presAssocID="{49E79C22-F355-4908-AC3B-878C29ADF4CD}" presName="node" presStyleLbl="node1" presStyleIdx="6" presStyleCnt="9">
        <dgm:presLayoutVars>
          <dgm:bulletEnabled val="1"/>
        </dgm:presLayoutVars>
      </dgm:prSet>
      <dgm:spPr/>
    </dgm:pt>
    <dgm:pt modelId="{1259B9DF-8C73-4231-8B37-BEE36E95EE31}" type="pres">
      <dgm:prSet presAssocID="{ED8FF193-7B9B-4C1F-B7C7-4535AA5F7D02}" presName="sibTrans" presStyleLbl="bgSibTrans2D1" presStyleIdx="6" presStyleCnt="8"/>
      <dgm:spPr/>
    </dgm:pt>
    <dgm:pt modelId="{AB5DE767-B760-43A9-8907-F4E0D32535F6}" type="pres">
      <dgm:prSet presAssocID="{C6234C48-D67B-4C55-AD7A-034438541C66}" presName="compNode" presStyleCnt="0"/>
      <dgm:spPr/>
    </dgm:pt>
    <dgm:pt modelId="{18138513-19E5-4F9A-B7F4-416F8C0451A0}" type="pres">
      <dgm:prSet presAssocID="{C6234C48-D67B-4C55-AD7A-034438541C66}" presName="dummyConnPt" presStyleCnt="0"/>
      <dgm:spPr/>
    </dgm:pt>
    <dgm:pt modelId="{7CFA9216-95A8-4C20-9630-7EC44800D6BF}" type="pres">
      <dgm:prSet presAssocID="{C6234C48-D67B-4C55-AD7A-034438541C66}" presName="node" presStyleLbl="node1" presStyleIdx="7" presStyleCnt="9">
        <dgm:presLayoutVars>
          <dgm:bulletEnabled val="1"/>
        </dgm:presLayoutVars>
      </dgm:prSet>
      <dgm:spPr/>
    </dgm:pt>
    <dgm:pt modelId="{CCDAB07B-ABA9-4D77-BD8C-F7EFC7A0134B}" type="pres">
      <dgm:prSet presAssocID="{A1BAD64E-CA22-4942-8F2B-9A8F98630BAE}" presName="sibTrans" presStyleLbl="bgSibTrans2D1" presStyleIdx="7" presStyleCnt="8"/>
      <dgm:spPr/>
    </dgm:pt>
    <dgm:pt modelId="{80CB2B56-8DAD-469E-8BA4-6B01301B33DD}" type="pres">
      <dgm:prSet presAssocID="{77E8BCEF-A818-4298-B656-689BF186C2D1}" presName="compNode" presStyleCnt="0"/>
      <dgm:spPr/>
    </dgm:pt>
    <dgm:pt modelId="{23681183-0E4E-46DC-9E78-3F52B8EAC02B}" type="pres">
      <dgm:prSet presAssocID="{77E8BCEF-A818-4298-B656-689BF186C2D1}" presName="dummyConnPt" presStyleCnt="0"/>
      <dgm:spPr/>
    </dgm:pt>
    <dgm:pt modelId="{ED443BCC-444D-4AFF-BDDD-72CA50CEE2CD}" type="pres">
      <dgm:prSet presAssocID="{77E8BCEF-A818-4298-B656-689BF186C2D1}" presName="node" presStyleLbl="node1" presStyleIdx="8" presStyleCnt="9">
        <dgm:presLayoutVars>
          <dgm:bulletEnabled val="1"/>
        </dgm:presLayoutVars>
      </dgm:prSet>
      <dgm:spPr/>
    </dgm:pt>
  </dgm:ptLst>
  <dgm:cxnLst>
    <dgm:cxn modelId="{5A947B00-B786-42DA-8080-BF0CBB7903E2}" type="presOf" srcId="{90FF2B70-F324-482F-91D0-AC4E48C3C07F}" destId="{C7A54B77-C365-4982-9C7A-CEBF4C2B3965}" srcOrd="0" destOrd="0" presId="urn:microsoft.com/office/officeart/2005/8/layout/bProcess4"/>
    <dgm:cxn modelId="{126E4C0F-F0AA-4112-A07D-5E8941D75A11}" srcId="{051E7E8F-BC53-412A-AC6A-2C1E8BF9B05F}" destId="{C6234C48-D67B-4C55-AD7A-034438541C66}" srcOrd="7" destOrd="0" parTransId="{178416D2-7A38-45D4-894C-3476ED043D1F}" sibTransId="{A1BAD64E-CA22-4942-8F2B-9A8F98630BAE}"/>
    <dgm:cxn modelId="{75652114-A54D-484C-8333-53F306F42630}" srcId="{051E7E8F-BC53-412A-AC6A-2C1E8BF9B05F}" destId="{9B9957AC-0A2D-4CBD-ABE0-08E077966D69}" srcOrd="5" destOrd="0" parTransId="{5D926827-DF67-41AF-915B-FEA1D5F8A221}" sibTransId="{730704E1-D1D9-44B5-891C-9B37E026100A}"/>
    <dgm:cxn modelId="{1DE0A718-8DAF-4A31-AEFC-090D233AE5B2}" type="presOf" srcId="{051E7E8F-BC53-412A-AC6A-2C1E8BF9B05F}" destId="{A136835C-36A9-4F67-8EA1-961F3D77C0E7}" srcOrd="0" destOrd="0" presId="urn:microsoft.com/office/officeart/2005/8/layout/bProcess4"/>
    <dgm:cxn modelId="{088B6427-EF45-42E8-9679-0A5A1C8289D3}" srcId="{051E7E8F-BC53-412A-AC6A-2C1E8BF9B05F}" destId="{77E8BCEF-A818-4298-B656-689BF186C2D1}" srcOrd="8" destOrd="0" parTransId="{28B07820-4AE2-484F-A313-E2E16B04FE28}" sibTransId="{4B0E03EC-DF9E-4016-BF2F-45FDB9BA2140}"/>
    <dgm:cxn modelId="{28D3F729-7F64-46B1-8629-1AE5C983C769}" type="presOf" srcId="{587D1B13-D904-4BAC-9E17-BC6574E6F960}" destId="{94797ADF-2741-48B0-93A0-47F6C75CD76D}" srcOrd="0" destOrd="0" presId="urn:microsoft.com/office/officeart/2005/8/layout/bProcess4"/>
    <dgm:cxn modelId="{7D6E9433-0EE1-42D2-ABA2-7E0F0EEBD463}" type="presOf" srcId="{902F849C-8FC8-4A34-9AE8-B53EFE83DB1C}" destId="{C7CEAB4F-661A-4F08-ADAE-E9615842E0AE}" srcOrd="0" destOrd="0" presId="urn:microsoft.com/office/officeart/2005/8/layout/bProcess4"/>
    <dgm:cxn modelId="{8CD2B93D-0EB2-424B-9F93-F926C3F6D0B7}" srcId="{051E7E8F-BC53-412A-AC6A-2C1E8BF9B05F}" destId="{6EBDDA7B-D5DE-4835-B36D-48E2DC173DF7}" srcOrd="2" destOrd="0" parTransId="{87D845C6-F7A3-4C3D-84FD-78D65B636276}" sibTransId="{902F849C-8FC8-4A34-9AE8-B53EFE83DB1C}"/>
    <dgm:cxn modelId="{73B8074C-D27C-4AB6-9EDF-0552EEFE883A}" type="presOf" srcId="{B4678FE3-ECC6-4441-8280-EE1CD2110882}" destId="{DE94082A-EE01-48E6-90D7-23706C6D92DD}" srcOrd="0" destOrd="0" presId="urn:microsoft.com/office/officeart/2005/8/layout/bProcess4"/>
    <dgm:cxn modelId="{1415E26F-0C0A-4555-89BC-A4573306DD12}" type="presOf" srcId="{029CB8A0-D564-451B-9A86-33ED73DD1A0F}" destId="{9839B5E6-F489-4372-8D2A-DA5A1ED7063F}" srcOrd="0" destOrd="0" presId="urn:microsoft.com/office/officeart/2005/8/layout/bProcess4"/>
    <dgm:cxn modelId="{03E6F250-74B1-4D9F-B78C-03E8C68BF044}" type="presOf" srcId="{E4DD4271-2758-4D7E-A2DA-D6F6F77824D0}" destId="{8A9EBB79-D14D-4D80-9CEA-DF3347F529C9}" srcOrd="0" destOrd="0" presId="urn:microsoft.com/office/officeart/2005/8/layout/bProcess4"/>
    <dgm:cxn modelId="{A7858272-977B-4564-9DCD-279BA7E09C7E}" type="presOf" srcId="{6EBDDA7B-D5DE-4835-B36D-48E2DC173DF7}" destId="{CF7B83D3-048F-4B0D-B4B5-08442D07EFAD}" srcOrd="0" destOrd="0" presId="urn:microsoft.com/office/officeart/2005/8/layout/bProcess4"/>
    <dgm:cxn modelId="{192C8352-0F4D-4FA9-AE8E-109B15FF237F}" type="presOf" srcId="{FD7C7DBC-D606-43E0-8C3E-5EFC9FDD88FB}" destId="{C45C21D5-E350-4294-903E-DF2CBCBAABF6}" srcOrd="0" destOrd="0" presId="urn:microsoft.com/office/officeart/2005/8/layout/bProcess4"/>
    <dgm:cxn modelId="{E9646A56-C18C-4803-A47B-74B6273E7670}" type="presOf" srcId="{49E79C22-F355-4908-AC3B-878C29ADF4CD}" destId="{70686889-A6DC-4E55-A6F3-02DBECBC168E}" srcOrd="0" destOrd="0" presId="urn:microsoft.com/office/officeart/2005/8/layout/bProcess4"/>
    <dgm:cxn modelId="{F8F9BF8C-98BB-443B-A8A7-5EC5EBF0C4C3}" type="presOf" srcId="{ED8FF193-7B9B-4C1F-B7C7-4535AA5F7D02}" destId="{1259B9DF-8C73-4231-8B37-BEE36E95EE31}" srcOrd="0" destOrd="0" presId="urn:microsoft.com/office/officeart/2005/8/layout/bProcess4"/>
    <dgm:cxn modelId="{A606E192-7A18-47CE-A1FD-D7124228157A}" type="presOf" srcId="{C6234C48-D67B-4C55-AD7A-034438541C66}" destId="{7CFA9216-95A8-4C20-9630-7EC44800D6BF}" srcOrd="0" destOrd="0" presId="urn:microsoft.com/office/officeart/2005/8/layout/bProcess4"/>
    <dgm:cxn modelId="{26747C94-652A-4D9D-BAE2-3664E14B53C1}" type="presOf" srcId="{9A5ABC2B-A862-4461-B9A0-E129AF58F571}" destId="{044EAAE7-3C2B-45AD-8887-D9657560846D}" srcOrd="0" destOrd="0" presId="urn:microsoft.com/office/officeart/2005/8/layout/bProcess4"/>
    <dgm:cxn modelId="{C79D259E-6801-4761-8FC4-8F928C0C55C6}" type="presOf" srcId="{730704E1-D1D9-44B5-891C-9B37E026100A}" destId="{F965433B-8B37-48FA-BA81-E69CF8FE9B2D}" srcOrd="0" destOrd="0" presId="urn:microsoft.com/office/officeart/2005/8/layout/bProcess4"/>
    <dgm:cxn modelId="{80526AAD-44BF-475C-9EEA-946F12E050E3}" srcId="{051E7E8F-BC53-412A-AC6A-2C1E8BF9B05F}" destId="{9A5ABC2B-A862-4461-B9A0-E129AF58F571}" srcOrd="0" destOrd="0" parTransId="{C9C12632-5CF1-45BB-B865-4A9BF83EFAD3}" sibTransId="{FD7C7DBC-D606-43E0-8C3E-5EFC9FDD88FB}"/>
    <dgm:cxn modelId="{6CF5ACB3-BB30-41E7-99EB-B6168EBC9C17}" srcId="{051E7E8F-BC53-412A-AC6A-2C1E8BF9B05F}" destId="{029CB8A0-D564-451B-9A86-33ED73DD1A0F}" srcOrd="3" destOrd="0" parTransId="{E8BAC2A7-9845-49A1-940E-7747C1088615}" sibTransId="{587D1B13-D904-4BAC-9E17-BC6574E6F960}"/>
    <dgm:cxn modelId="{79868DC2-885B-474A-86C7-FC282D8390AF}" type="presOf" srcId="{97EF79F6-61B6-4449-B853-F4CC14931793}" destId="{2FC93F87-B630-4FAC-B357-7D23421A1FB3}" srcOrd="0" destOrd="0" presId="urn:microsoft.com/office/officeart/2005/8/layout/bProcess4"/>
    <dgm:cxn modelId="{2DDEABC4-D103-454F-AA0A-1B758D57A7B5}" srcId="{051E7E8F-BC53-412A-AC6A-2C1E8BF9B05F}" destId="{97EF79F6-61B6-4449-B853-F4CC14931793}" srcOrd="4" destOrd="0" parTransId="{6BE5483F-8167-4B2E-B5E8-7ECBFC35CB98}" sibTransId="{B4678FE3-ECC6-4441-8280-EE1CD2110882}"/>
    <dgm:cxn modelId="{E2B226D2-9B31-48A1-949A-B764EB2D6282}" type="presOf" srcId="{77E8BCEF-A818-4298-B656-689BF186C2D1}" destId="{ED443BCC-444D-4AFF-BDDD-72CA50CEE2CD}" srcOrd="0" destOrd="0" presId="urn:microsoft.com/office/officeart/2005/8/layout/bProcess4"/>
    <dgm:cxn modelId="{E63FF9D9-D103-4CC4-87CF-762F668F1AC3}" type="presOf" srcId="{9B9957AC-0A2D-4CBD-ABE0-08E077966D69}" destId="{B0EC4692-5F56-4D5D-9E0A-BF6C5EA75631}" srcOrd="0" destOrd="0" presId="urn:microsoft.com/office/officeart/2005/8/layout/bProcess4"/>
    <dgm:cxn modelId="{69B139ED-AF8B-4323-AA2C-9905DE3E41B0}" srcId="{051E7E8F-BC53-412A-AC6A-2C1E8BF9B05F}" destId="{90FF2B70-F324-482F-91D0-AC4E48C3C07F}" srcOrd="1" destOrd="0" parTransId="{991A9644-2377-4FF3-B5A9-CE26D8CBB9FB}" sibTransId="{E4DD4271-2758-4D7E-A2DA-D6F6F77824D0}"/>
    <dgm:cxn modelId="{CE68FCFA-BEC6-4B07-A850-64F750DEC8F0}" type="presOf" srcId="{A1BAD64E-CA22-4942-8F2B-9A8F98630BAE}" destId="{CCDAB07B-ABA9-4D77-BD8C-F7EFC7A0134B}" srcOrd="0" destOrd="0" presId="urn:microsoft.com/office/officeart/2005/8/layout/bProcess4"/>
    <dgm:cxn modelId="{1B5364FC-434C-40D0-9899-9D1855BACEEE}" srcId="{051E7E8F-BC53-412A-AC6A-2C1E8BF9B05F}" destId="{49E79C22-F355-4908-AC3B-878C29ADF4CD}" srcOrd="6" destOrd="0" parTransId="{E4A5B71C-7123-4DD1-9042-543D9479B7A5}" sibTransId="{ED8FF193-7B9B-4C1F-B7C7-4535AA5F7D02}"/>
    <dgm:cxn modelId="{F8264B2A-B49F-42B0-87D0-655EF34381B6}" type="presParOf" srcId="{A136835C-36A9-4F67-8EA1-961F3D77C0E7}" destId="{2B01B08B-80EF-45A7-98D5-F2891BEDCE4A}" srcOrd="0" destOrd="0" presId="urn:microsoft.com/office/officeart/2005/8/layout/bProcess4"/>
    <dgm:cxn modelId="{D75441DB-E8B5-49A2-A27A-1C0C21D331AA}" type="presParOf" srcId="{2B01B08B-80EF-45A7-98D5-F2891BEDCE4A}" destId="{939CA15C-EFE1-4594-A519-F42216C62EE8}" srcOrd="0" destOrd="0" presId="urn:microsoft.com/office/officeart/2005/8/layout/bProcess4"/>
    <dgm:cxn modelId="{98FB6245-D09C-427D-AE49-19FC4BC422D7}" type="presParOf" srcId="{2B01B08B-80EF-45A7-98D5-F2891BEDCE4A}" destId="{044EAAE7-3C2B-45AD-8887-D9657560846D}" srcOrd="1" destOrd="0" presId="urn:microsoft.com/office/officeart/2005/8/layout/bProcess4"/>
    <dgm:cxn modelId="{F3D148FE-F435-4BEF-85C2-82FCC27F3E54}" type="presParOf" srcId="{A136835C-36A9-4F67-8EA1-961F3D77C0E7}" destId="{C45C21D5-E350-4294-903E-DF2CBCBAABF6}" srcOrd="1" destOrd="0" presId="urn:microsoft.com/office/officeart/2005/8/layout/bProcess4"/>
    <dgm:cxn modelId="{95FAB713-882E-4D03-8C5D-EB659859D496}" type="presParOf" srcId="{A136835C-36A9-4F67-8EA1-961F3D77C0E7}" destId="{12914443-705A-4661-B56C-0EE5087367B5}" srcOrd="2" destOrd="0" presId="urn:microsoft.com/office/officeart/2005/8/layout/bProcess4"/>
    <dgm:cxn modelId="{71FFC541-D58F-43C4-BF3C-02B59E3B531C}" type="presParOf" srcId="{12914443-705A-4661-B56C-0EE5087367B5}" destId="{AFDD9257-181E-4521-98D2-30C27C9DF1FC}" srcOrd="0" destOrd="0" presId="urn:microsoft.com/office/officeart/2005/8/layout/bProcess4"/>
    <dgm:cxn modelId="{FAD6A0FF-9754-4270-9240-2E58C155BD2D}" type="presParOf" srcId="{12914443-705A-4661-B56C-0EE5087367B5}" destId="{C7A54B77-C365-4982-9C7A-CEBF4C2B3965}" srcOrd="1" destOrd="0" presId="urn:microsoft.com/office/officeart/2005/8/layout/bProcess4"/>
    <dgm:cxn modelId="{C4A13B4A-D1EA-4F8B-B795-60106E41611C}" type="presParOf" srcId="{A136835C-36A9-4F67-8EA1-961F3D77C0E7}" destId="{8A9EBB79-D14D-4D80-9CEA-DF3347F529C9}" srcOrd="3" destOrd="0" presId="urn:microsoft.com/office/officeart/2005/8/layout/bProcess4"/>
    <dgm:cxn modelId="{856F7F8B-8FAE-42F1-B720-55C0973976B2}" type="presParOf" srcId="{A136835C-36A9-4F67-8EA1-961F3D77C0E7}" destId="{0B768F9F-E728-4034-AF35-186980E21E01}" srcOrd="4" destOrd="0" presId="urn:microsoft.com/office/officeart/2005/8/layout/bProcess4"/>
    <dgm:cxn modelId="{C02D7EFA-DC8A-46BB-A58E-12F95A45B662}" type="presParOf" srcId="{0B768F9F-E728-4034-AF35-186980E21E01}" destId="{437EB914-3B4B-4340-879B-6889148FA55B}" srcOrd="0" destOrd="0" presId="urn:microsoft.com/office/officeart/2005/8/layout/bProcess4"/>
    <dgm:cxn modelId="{B096662A-8D41-498C-8241-840D9557A906}" type="presParOf" srcId="{0B768F9F-E728-4034-AF35-186980E21E01}" destId="{CF7B83D3-048F-4B0D-B4B5-08442D07EFAD}" srcOrd="1" destOrd="0" presId="urn:microsoft.com/office/officeart/2005/8/layout/bProcess4"/>
    <dgm:cxn modelId="{358A3401-9A01-4364-9FC5-84DBE53BB30B}" type="presParOf" srcId="{A136835C-36A9-4F67-8EA1-961F3D77C0E7}" destId="{C7CEAB4F-661A-4F08-ADAE-E9615842E0AE}" srcOrd="5" destOrd="0" presId="urn:microsoft.com/office/officeart/2005/8/layout/bProcess4"/>
    <dgm:cxn modelId="{031DF08D-C920-4C49-ADEF-0D5ECA0542B6}" type="presParOf" srcId="{A136835C-36A9-4F67-8EA1-961F3D77C0E7}" destId="{397BF819-F04E-4F9D-B882-E57CC2444303}" srcOrd="6" destOrd="0" presId="urn:microsoft.com/office/officeart/2005/8/layout/bProcess4"/>
    <dgm:cxn modelId="{BEC6D2C5-3936-488B-B432-FE157DC2A04D}" type="presParOf" srcId="{397BF819-F04E-4F9D-B882-E57CC2444303}" destId="{EAAF5340-2EF6-4396-BADB-507C19824B53}" srcOrd="0" destOrd="0" presId="urn:microsoft.com/office/officeart/2005/8/layout/bProcess4"/>
    <dgm:cxn modelId="{34393696-02BC-44AD-B40B-3E307DA9E249}" type="presParOf" srcId="{397BF819-F04E-4F9D-B882-E57CC2444303}" destId="{9839B5E6-F489-4372-8D2A-DA5A1ED7063F}" srcOrd="1" destOrd="0" presId="urn:microsoft.com/office/officeart/2005/8/layout/bProcess4"/>
    <dgm:cxn modelId="{8DBE3469-A877-4CDA-9746-7AE6A64BB9BD}" type="presParOf" srcId="{A136835C-36A9-4F67-8EA1-961F3D77C0E7}" destId="{94797ADF-2741-48B0-93A0-47F6C75CD76D}" srcOrd="7" destOrd="0" presId="urn:microsoft.com/office/officeart/2005/8/layout/bProcess4"/>
    <dgm:cxn modelId="{7182B367-973C-4D22-B490-25AC95D17BC3}" type="presParOf" srcId="{A136835C-36A9-4F67-8EA1-961F3D77C0E7}" destId="{EB63BEEE-B1C0-4414-B340-CF84C5E530C2}" srcOrd="8" destOrd="0" presId="urn:microsoft.com/office/officeart/2005/8/layout/bProcess4"/>
    <dgm:cxn modelId="{8DD1C7B9-E6B1-4E6E-B729-0E3875A72F4C}" type="presParOf" srcId="{EB63BEEE-B1C0-4414-B340-CF84C5E530C2}" destId="{4C320C85-34AC-4810-9F21-53788C4CFAE4}" srcOrd="0" destOrd="0" presId="urn:microsoft.com/office/officeart/2005/8/layout/bProcess4"/>
    <dgm:cxn modelId="{2338086C-5854-4B70-9876-2C744D939747}" type="presParOf" srcId="{EB63BEEE-B1C0-4414-B340-CF84C5E530C2}" destId="{2FC93F87-B630-4FAC-B357-7D23421A1FB3}" srcOrd="1" destOrd="0" presId="urn:microsoft.com/office/officeart/2005/8/layout/bProcess4"/>
    <dgm:cxn modelId="{E65CD2DC-DB4E-48F5-8BC1-4D2B2EEB1561}" type="presParOf" srcId="{A136835C-36A9-4F67-8EA1-961F3D77C0E7}" destId="{DE94082A-EE01-48E6-90D7-23706C6D92DD}" srcOrd="9" destOrd="0" presId="urn:microsoft.com/office/officeart/2005/8/layout/bProcess4"/>
    <dgm:cxn modelId="{A39FF1BF-9248-4FFE-9F90-1B9EE5CD8D9C}" type="presParOf" srcId="{A136835C-36A9-4F67-8EA1-961F3D77C0E7}" destId="{417D46A1-323A-41B5-BBFD-F269D17E8DDB}" srcOrd="10" destOrd="0" presId="urn:microsoft.com/office/officeart/2005/8/layout/bProcess4"/>
    <dgm:cxn modelId="{157DB3A3-1E1D-4EA3-B310-63AE4B3F539C}" type="presParOf" srcId="{417D46A1-323A-41B5-BBFD-F269D17E8DDB}" destId="{7F2FAAFC-B7A6-4120-9100-99378C7D8D0C}" srcOrd="0" destOrd="0" presId="urn:microsoft.com/office/officeart/2005/8/layout/bProcess4"/>
    <dgm:cxn modelId="{3D524891-68C5-42A2-A02A-6A5A9A4F4933}" type="presParOf" srcId="{417D46A1-323A-41B5-BBFD-F269D17E8DDB}" destId="{B0EC4692-5F56-4D5D-9E0A-BF6C5EA75631}" srcOrd="1" destOrd="0" presId="urn:microsoft.com/office/officeart/2005/8/layout/bProcess4"/>
    <dgm:cxn modelId="{DCD06CAB-AB31-43B1-A8F1-850F8A39EFD4}" type="presParOf" srcId="{A136835C-36A9-4F67-8EA1-961F3D77C0E7}" destId="{F965433B-8B37-48FA-BA81-E69CF8FE9B2D}" srcOrd="11" destOrd="0" presId="urn:microsoft.com/office/officeart/2005/8/layout/bProcess4"/>
    <dgm:cxn modelId="{A2C10DA0-59CA-490E-BE7C-EEAB1D7605AE}" type="presParOf" srcId="{A136835C-36A9-4F67-8EA1-961F3D77C0E7}" destId="{955CAAB5-550A-4E17-90AB-EFC1DF384417}" srcOrd="12" destOrd="0" presId="urn:microsoft.com/office/officeart/2005/8/layout/bProcess4"/>
    <dgm:cxn modelId="{368E2163-E03A-4733-90F8-359BE473803B}" type="presParOf" srcId="{955CAAB5-550A-4E17-90AB-EFC1DF384417}" destId="{4EE572AF-EBEC-4189-B6DE-69869690C4EB}" srcOrd="0" destOrd="0" presId="urn:microsoft.com/office/officeart/2005/8/layout/bProcess4"/>
    <dgm:cxn modelId="{CEAA5334-001A-4F17-9D37-C0C99FCADE5C}" type="presParOf" srcId="{955CAAB5-550A-4E17-90AB-EFC1DF384417}" destId="{70686889-A6DC-4E55-A6F3-02DBECBC168E}" srcOrd="1" destOrd="0" presId="urn:microsoft.com/office/officeart/2005/8/layout/bProcess4"/>
    <dgm:cxn modelId="{4DD379B9-44BA-4454-A569-8375B1209BE4}" type="presParOf" srcId="{A136835C-36A9-4F67-8EA1-961F3D77C0E7}" destId="{1259B9DF-8C73-4231-8B37-BEE36E95EE31}" srcOrd="13" destOrd="0" presId="urn:microsoft.com/office/officeart/2005/8/layout/bProcess4"/>
    <dgm:cxn modelId="{3B6AA599-472C-4715-A378-105E7A098502}" type="presParOf" srcId="{A136835C-36A9-4F67-8EA1-961F3D77C0E7}" destId="{AB5DE767-B760-43A9-8907-F4E0D32535F6}" srcOrd="14" destOrd="0" presId="urn:microsoft.com/office/officeart/2005/8/layout/bProcess4"/>
    <dgm:cxn modelId="{C9371EF0-C680-44BE-9F5D-8644782E276D}" type="presParOf" srcId="{AB5DE767-B760-43A9-8907-F4E0D32535F6}" destId="{18138513-19E5-4F9A-B7F4-416F8C0451A0}" srcOrd="0" destOrd="0" presId="urn:microsoft.com/office/officeart/2005/8/layout/bProcess4"/>
    <dgm:cxn modelId="{5F7CB7A8-05C6-4733-A80F-A16A9139FBC2}" type="presParOf" srcId="{AB5DE767-B760-43A9-8907-F4E0D32535F6}" destId="{7CFA9216-95A8-4C20-9630-7EC44800D6BF}" srcOrd="1" destOrd="0" presId="urn:microsoft.com/office/officeart/2005/8/layout/bProcess4"/>
    <dgm:cxn modelId="{1EABC3D1-5700-40F5-B9C9-49E58D3B914E}" type="presParOf" srcId="{A136835C-36A9-4F67-8EA1-961F3D77C0E7}" destId="{CCDAB07B-ABA9-4D77-BD8C-F7EFC7A0134B}" srcOrd="15" destOrd="0" presId="urn:microsoft.com/office/officeart/2005/8/layout/bProcess4"/>
    <dgm:cxn modelId="{43FE2792-B38E-44A1-BD76-7512B5705E6C}" type="presParOf" srcId="{A136835C-36A9-4F67-8EA1-961F3D77C0E7}" destId="{80CB2B56-8DAD-469E-8BA4-6B01301B33DD}" srcOrd="16" destOrd="0" presId="urn:microsoft.com/office/officeart/2005/8/layout/bProcess4"/>
    <dgm:cxn modelId="{AEAC3C50-9BA6-4E53-8E2C-230F77407367}" type="presParOf" srcId="{80CB2B56-8DAD-469E-8BA4-6B01301B33DD}" destId="{23681183-0E4E-46DC-9E78-3F52B8EAC02B}" srcOrd="0" destOrd="0" presId="urn:microsoft.com/office/officeart/2005/8/layout/bProcess4"/>
    <dgm:cxn modelId="{209E3909-A400-4F9F-A1D6-CB860A73C077}" type="presParOf" srcId="{80CB2B56-8DAD-469E-8BA4-6B01301B33DD}" destId="{ED443BCC-444D-4AFF-BDDD-72CA50CEE2C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692AAB-58E4-40D7-9928-277B7D1F935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34C19F-004B-4E0F-BB85-494955246E3E}">
      <dgm:prSet phldrT="[Text]"/>
      <dgm:spPr/>
      <dgm:t>
        <a:bodyPr/>
        <a:lstStyle/>
        <a:p>
          <a:r>
            <a:rPr lang="en-GB" dirty="0"/>
            <a:t>Open Chains</a:t>
          </a:r>
          <a:endParaRPr lang="de-DE" dirty="0"/>
        </a:p>
      </dgm:t>
    </dgm:pt>
    <dgm:pt modelId="{CDB52553-4144-4272-ADD9-933130C52599}" type="parTrans" cxnId="{7EBDD328-0C71-463C-AD3E-B7DBA813486F}">
      <dgm:prSet/>
      <dgm:spPr/>
      <dgm:t>
        <a:bodyPr/>
        <a:lstStyle/>
        <a:p>
          <a:endParaRPr lang="de-DE"/>
        </a:p>
      </dgm:t>
    </dgm:pt>
    <dgm:pt modelId="{8FC15269-592E-43FB-AFC0-D04E934D2E54}" type="sibTrans" cxnId="{7EBDD328-0C71-463C-AD3E-B7DBA813486F}">
      <dgm:prSet/>
      <dgm:spPr/>
      <dgm:t>
        <a:bodyPr/>
        <a:lstStyle/>
        <a:p>
          <a:endParaRPr lang="de-DE"/>
        </a:p>
      </dgm:t>
    </dgm:pt>
    <dgm:pt modelId="{A8A3AD46-F2D1-40B1-98C0-EF4CB1BB3526}">
      <dgm:prSet phldrT="[Text]"/>
      <dgm:spPr/>
      <dgm:t>
        <a:bodyPr/>
        <a:lstStyle/>
        <a:p>
          <a:r>
            <a:rPr lang="de-DE" dirty="0"/>
            <a:t>decentralized governance</a:t>
          </a:r>
        </a:p>
      </dgm:t>
    </dgm:pt>
    <dgm:pt modelId="{05C8728C-AF7B-483B-B5A0-1D0424AEE198}" type="parTrans" cxnId="{D148D9F4-D43C-4BA3-9C79-955972BB86B2}">
      <dgm:prSet/>
      <dgm:spPr/>
      <dgm:t>
        <a:bodyPr/>
        <a:lstStyle/>
        <a:p>
          <a:endParaRPr lang="de-DE"/>
        </a:p>
      </dgm:t>
    </dgm:pt>
    <dgm:pt modelId="{BA3CCF8F-6BA4-4378-BA13-00DF9266F4E9}" type="sibTrans" cxnId="{D148D9F4-D43C-4BA3-9C79-955972BB86B2}">
      <dgm:prSet/>
      <dgm:spPr/>
      <dgm:t>
        <a:bodyPr/>
        <a:lstStyle/>
        <a:p>
          <a:endParaRPr lang="de-DE"/>
        </a:p>
      </dgm:t>
    </dgm:pt>
    <dgm:pt modelId="{E91A1A6A-887F-40C3-87CB-69F058D405C7}">
      <dgm:prSet phldrT="[Text]"/>
      <dgm:spPr/>
      <dgm:t>
        <a:bodyPr/>
        <a:lstStyle/>
        <a:p>
          <a:r>
            <a:rPr lang="en-GB" dirty="0"/>
            <a:t>Closed Chains</a:t>
          </a:r>
          <a:endParaRPr lang="de-DE" dirty="0"/>
        </a:p>
      </dgm:t>
    </dgm:pt>
    <dgm:pt modelId="{50B62C78-48C6-4C69-9AF1-F76BE6DA56A8}" type="parTrans" cxnId="{9FA34B13-81DC-4FCE-9EEC-9C20BFA776F3}">
      <dgm:prSet/>
      <dgm:spPr/>
      <dgm:t>
        <a:bodyPr/>
        <a:lstStyle/>
        <a:p>
          <a:endParaRPr lang="de-DE"/>
        </a:p>
      </dgm:t>
    </dgm:pt>
    <dgm:pt modelId="{1799D7F9-4758-497B-8759-B5797335EF04}" type="sibTrans" cxnId="{9FA34B13-81DC-4FCE-9EEC-9C20BFA776F3}">
      <dgm:prSet/>
      <dgm:spPr/>
      <dgm:t>
        <a:bodyPr/>
        <a:lstStyle/>
        <a:p>
          <a:endParaRPr lang="de-DE"/>
        </a:p>
      </dgm:t>
    </dgm:pt>
    <dgm:pt modelId="{F78B0A2D-1291-42AC-A758-7C4855C7E253}">
      <dgm:prSet phldrT="[Text]"/>
      <dgm:spPr/>
      <dgm:t>
        <a:bodyPr/>
        <a:lstStyle/>
        <a:p>
          <a:r>
            <a:rPr lang="en-GB" dirty="0"/>
            <a:t>centralised governance</a:t>
          </a:r>
          <a:endParaRPr lang="de-DE" dirty="0"/>
        </a:p>
      </dgm:t>
    </dgm:pt>
    <dgm:pt modelId="{1C63989F-0417-4BFC-8776-C286A66DC62C}" type="parTrans" cxnId="{5D274833-2BFD-4031-8881-637D6980BFD2}">
      <dgm:prSet/>
      <dgm:spPr/>
      <dgm:t>
        <a:bodyPr/>
        <a:lstStyle/>
        <a:p>
          <a:endParaRPr lang="de-DE"/>
        </a:p>
      </dgm:t>
    </dgm:pt>
    <dgm:pt modelId="{FA58B794-6CC8-44D0-8ABB-010DE088A7C3}" type="sibTrans" cxnId="{5D274833-2BFD-4031-8881-637D6980BFD2}">
      <dgm:prSet/>
      <dgm:spPr/>
      <dgm:t>
        <a:bodyPr/>
        <a:lstStyle/>
        <a:p>
          <a:endParaRPr lang="de-DE"/>
        </a:p>
      </dgm:t>
    </dgm:pt>
    <dgm:pt modelId="{F9EA778E-B352-4118-88EF-3F9AC0DF7293}">
      <dgm:prSet phldrT="[Text]"/>
      <dgm:spPr/>
      <dgm:t>
        <a:bodyPr/>
        <a:lstStyle/>
        <a:p>
          <a:r>
            <a:rPr lang="en-GB" dirty="0"/>
            <a:t>data silos</a:t>
          </a:r>
          <a:endParaRPr lang="de-DE" dirty="0"/>
        </a:p>
      </dgm:t>
    </dgm:pt>
    <dgm:pt modelId="{C1763E08-28F2-47C6-94F5-8FC6E952AEC0}" type="parTrans" cxnId="{7501D574-CD93-43E9-BAFE-6795B0190408}">
      <dgm:prSet/>
      <dgm:spPr/>
      <dgm:t>
        <a:bodyPr/>
        <a:lstStyle/>
        <a:p>
          <a:endParaRPr lang="de-DE"/>
        </a:p>
      </dgm:t>
    </dgm:pt>
    <dgm:pt modelId="{6BC03761-00F7-46A6-98C6-2F487B92BD6E}" type="sibTrans" cxnId="{7501D574-CD93-43E9-BAFE-6795B0190408}">
      <dgm:prSet/>
      <dgm:spPr/>
      <dgm:t>
        <a:bodyPr/>
        <a:lstStyle/>
        <a:p>
          <a:endParaRPr lang="de-DE"/>
        </a:p>
      </dgm:t>
    </dgm:pt>
    <dgm:pt modelId="{89125025-4338-4D4F-AD4C-D767D4FCDBB2}">
      <dgm:prSet/>
      <dgm:spPr/>
      <dgm:t>
        <a:bodyPr/>
        <a:lstStyle/>
        <a:p>
          <a:r>
            <a:rPr lang="de-DE" dirty="0"/>
            <a:t>data portability</a:t>
          </a:r>
        </a:p>
      </dgm:t>
    </dgm:pt>
    <dgm:pt modelId="{6FE40975-80F2-46E9-A7C7-C0AA575BD3D6}" type="parTrans" cxnId="{6C27CFDE-5F78-4B5B-ABE8-784A1ADDD72F}">
      <dgm:prSet/>
      <dgm:spPr/>
      <dgm:t>
        <a:bodyPr/>
        <a:lstStyle/>
        <a:p>
          <a:endParaRPr lang="de-DE"/>
        </a:p>
      </dgm:t>
    </dgm:pt>
    <dgm:pt modelId="{C5FE510D-7D16-4A18-AE38-411CC5901271}" type="sibTrans" cxnId="{6C27CFDE-5F78-4B5B-ABE8-784A1ADDD72F}">
      <dgm:prSet/>
      <dgm:spPr/>
      <dgm:t>
        <a:bodyPr/>
        <a:lstStyle/>
        <a:p>
          <a:endParaRPr lang="de-DE"/>
        </a:p>
      </dgm:t>
    </dgm:pt>
    <dgm:pt modelId="{F764B157-A9F0-457B-8D25-6CBC1CC37367}">
      <dgm:prSet/>
      <dgm:spPr/>
      <dgm:t>
        <a:bodyPr/>
        <a:lstStyle/>
        <a:p>
          <a:r>
            <a:rPr lang="de-DE" dirty="0"/>
            <a:t>independent verification</a:t>
          </a:r>
        </a:p>
      </dgm:t>
    </dgm:pt>
    <dgm:pt modelId="{35D23A04-C6C7-4BAD-AFE2-098F85D49AD3}" type="parTrans" cxnId="{98E9EA32-811F-4795-9B29-6E3F7B832427}">
      <dgm:prSet/>
      <dgm:spPr/>
      <dgm:t>
        <a:bodyPr/>
        <a:lstStyle/>
        <a:p>
          <a:endParaRPr lang="de-DE"/>
        </a:p>
      </dgm:t>
    </dgm:pt>
    <dgm:pt modelId="{CF36996D-A155-43F7-B789-69F3331C8A57}" type="sibTrans" cxnId="{98E9EA32-811F-4795-9B29-6E3F7B832427}">
      <dgm:prSet/>
      <dgm:spPr/>
      <dgm:t>
        <a:bodyPr/>
        <a:lstStyle/>
        <a:p>
          <a:endParaRPr lang="de-DE"/>
        </a:p>
      </dgm:t>
    </dgm:pt>
    <dgm:pt modelId="{B4DA0560-C1E1-498D-A451-6FB444641F7F}">
      <dgm:prSet/>
      <dgm:spPr/>
      <dgm:t>
        <a:bodyPr/>
        <a:lstStyle/>
        <a:p>
          <a:r>
            <a:rPr lang="de-DE" dirty="0"/>
            <a:t>direct access to wallets</a:t>
          </a:r>
        </a:p>
      </dgm:t>
    </dgm:pt>
    <dgm:pt modelId="{A88E1BD3-400B-4555-AE96-AFD696ABEFD8}" type="parTrans" cxnId="{A43334DA-2138-41DE-85EF-B6EAC644C105}">
      <dgm:prSet/>
      <dgm:spPr/>
      <dgm:t>
        <a:bodyPr/>
        <a:lstStyle/>
        <a:p>
          <a:endParaRPr lang="de-DE"/>
        </a:p>
      </dgm:t>
    </dgm:pt>
    <dgm:pt modelId="{16F0BD03-634E-4716-B971-E8951E45EEB4}" type="sibTrans" cxnId="{A43334DA-2138-41DE-85EF-B6EAC644C105}">
      <dgm:prSet/>
      <dgm:spPr/>
      <dgm:t>
        <a:bodyPr/>
        <a:lstStyle/>
        <a:p>
          <a:endParaRPr lang="de-DE"/>
        </a:p>
      </dgm:t>
    </dgm:pt>
    <dgm:pt modelId="{B634FDD8-5F17-4FBC-8697-668AD511C5E5}">
      <dgm:prSet/>
      <dgm:spPr/>
      <dgm:t>
        <a:bodyPr/>
        <a:lstStyle/>
        <a:p>
          <a:r>
            <a:rPr lang="de-DE" dirty="0"/>
            <a:t>open standards</a:t>
          </a:r>
        </a:p>
      </dgm:t>
    </dgm:pt>
    <dgm:pt modelId="{3229F73E-ACE5-43BA-A987-7642B8D8B2C6}" type="parTrans" cxnId="{5CBBB9DC-2F1B-4E50-A8B2-C41DECD82ECF}">
      <dgm:prSet/>
      <dgm:spPr/>
      <dgm:t>
        <a:bodyPr/>
        <a:lstStyle/>
        <a:p>
          <a:endParaRPr lang="de-DE"/>
        </a:p>
      </dgm:t>
    </dgm:pt>
    <dgm:pt modelId="{3A803892-CDC6-4315-A19C-1595A4F0E474}" type="sibTrans" cxnId="{5CBBB9DC-2F1B-4E50-A8B2-C41DECD82ECF}">
      <dgm:prSet/>
      <dgm:spPr/>
      <dgm:t>
        <a:bodyPr/>
        <a:lstStyle/>
        <a:p>
          <a:endParaRPr lang="de-DE"/>
        </a:p>
      </dgm:t>
    </dgm:pt>
    <dgm:pt modelId="{DE0BDF1B-53CA-43B7-8CF8-DC6BAC23825E}">
      <dgm:prSet phldrT="[Text]"/>
      <dgm:spPr/>
      <dgm:t>
        <a:bodyPr/>
        <a:lstStyle/>
        <a:p>
          <a:r>
            <a:rPr lang="en-GB" dirty="0"/>
            <a:t>Verification through intermediaries</a:t>
          </a:r>
          <a:endParaRPr lang="de-DE" dirty="0"/>
        </a:p>
      </dgm:t>
    </dgm:pt>
    <dgm:pt modelId="{B87DDFC2-4372-4B22-89E8-AC247769462B}" type="parTrans" cxnId="{C798C89B-3BD9-4F08-BD17-9C72637CD573}">
      <dgm:prSet/>
      <dgm:spPr/>
      <dgm:t>
        <a:bodyPr/>
        <a:lstStyle/>
        <a:p>
          <a:endParaRPr lang="de-DE"/>
        </a:p>
      </dgm:t>
    </dgm:pt>
    <dgm:pt modelId="{277B8DE8-EE84-4E5E-A058-3FF304BDC614}" type="sibTrans" cxnId="{C798C89B-3BD9-4F08-BD17-9C72637CD573}">
      <dgm:prSet/>
      <dgm:spPr/>
      <dgm:t>
        <a:bodyPr/>
        <a:lstStyle/>
        <a:p>
          <a:endParaRPr lang="de-DE"/>
        </a:p>
      </dgm:t>
    </dgm:pt>
    <dgm:pt modelId="{6271CA0A-72B2-411A-AD6F-14FFDE97BEB1}">
      <dgm:prSet phldrT="[Text]"/>
      <dgm:spPr/>
      <dgm:t>
        <a:bodyPr/>
        <a:lstStyle/>
        <a:p>
          <a:r>
            <a:rPr lang="en-GB" dirty="0"/>
            <a:t>Mediated access to wallets</a:t>
          </a:r>
          <a:endParaRPr lang="de-DE" dirty="0"/>
        </a:p>
      </dgm:t>
    </dgm:pt>
    <dgm:pt modelId="{3CC88BEF-310C-4FA1-B924-0129FB9DD5FA}" type="parTrans" cxnId="{8BFF8DFD-3AC8-4F71-B482-9DC89DC9C0D8}">
      <dgm:prSet/>
      <dgm:spPr/>
      <dgm:t>
        <a:bodyPr/>
        <a:lstStyle/>
        <a:p>
          <a:endParaRPr lang="de-DE"/>
        </a:p>
      </dgm:t>
    </dgm:pt>
    <dgm:pt modelId="{9F8370C7-978D-4E9C-9C3C-B67A3D92D462}" type="sibTrans" cxnId="{8BFF8DFD-3AC8-4F71-B482-9DC89DC9C0D8}">
      <dgm:prSet/>
      <dgm:spPr/>
      <dgm:t>
        <a:bodyPr/>
        <a:lstStyle/>
        <a:p>
          <a:endParaRPr lang="de-DE"/>
        </a:p>
      </dgm:t>
    </dgm:pt>
    <dgm:pt modelId="{3356377F-4189-4880-A3B9-2283D629F3EC}">
      <dgm:prSet phldrT="[Text]"/>
      <dgm:spPr/>
      <dgm:t>
        <a:bodyPr/>
        <a:lstStyle/>
        <a:p>
          <a:r>
            <a:rPr lang="en-GB" dirty="0"/>
            <a:t>Proprietary closed standards</a:t>
          </a:r>
          <a:endParaRPr lang="de-DE" dirty="0"/>
        </a:p>
      </dgm:t>
    </dgm:pt>
    <dgm:pt modelId="{A5701588-4F7B-4E49-BFD6-BFA4FCD98079}" type="parTrans" cxnId="{3851A69B-6DE0-45EF-9704-88968E6215F4}">
      <dgm:prSet/>
      <dgm:spPr/>
      <dgm:t>
        <a:bodyPr/>
        <a:lstStyle/>
        <a:p>
          <a:endParaRPr lang="de-DE"/>
        </a:p>
      </dgm:t>
    </dgm:pt>
    <dgm:pt modelId="{FEF6AAD7-C946-4130-8D8B-65A42A170078}" type="sibTrans" cxnId="{3851A69B-6DE0-45EF-9704-88968E6215F4}">
      <dgm:prSet/>
      <dgm:spPr/>
      <dgm:t>
        <a:bodyPr/>
        <a:lstStyle/>
        <a:p>
          <a:endParaRPr lang="de-DE"/>
        </a:p>
      </dgm:t>
    </dgm:pt>
    <dgm:pt modelId="{1D04370C-EB72-4EF0-8F3E-B0EB2C6BC8E2}" type="pres">
      <dgm:prSet presAssocID="{46692AAB-58E4-40D7-9928-277B7D1F935C}" presName="Name0" presStyleCnt="0">
        <dgm:presLayoutVars>
          <dgm:dir/>
          <dgm:animLvl val="lvl"/>
          <dgm:resizeHandles val="exact"/>
        </dgm:presLayoutVars>
      </dgm:prSet>
      <dgm:spPr/>
    </dgm:pt>
    <dgm:pt modelId="{4960A65A-1BCC-4B69-A904-BED3A3FC3A12}" type="pres">
      <dgm:prSet presAssocID="{1B34C19F-004B-4E0F-BB85-494955246E3E}" presName="composite" presStyleCnt="0"/>
      <dgm:spPr/>
    </dgm:pt>
    <dgm:pt modelId="{FB110240-16B5-4E78-B258-FB2EF1B30730}" type="pres">
      <dgm:prSet presAssocID="{1B34C19F-004B-4E0F-BB85-494955246E3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00E92C1-50C5-4AD5-8C60-70D35E9C59A5}" type="pres">
      <dgm:prSet presAssocID="{1B34C19F-004B-4E0F-BB85-494955246E3E}" presName="desTx" presStyleLbl="alignAccFollowNode1" presStyleIdx="0" presStyleCnt="2">
        <dgm:presLayoutVars>
          <dgm:bulletEnabled val="1"/>
        </dgm:presLayoutVars>
      </dgm:prSet>
      <dgm:spPr/>
    </dgm:pt>
    <dgm:pt modelId="{8253E0DD-7E49-4FEA-8BBF-2B5584A95A7C}" type="pres">
      <dgm:prSet presAssocID="{8FC15269-592E-43FB-AFC0-D04E934D2E54}" presName="space" presStyleCnt="0"/>
      <dgm:spPr/>
    </dgm:pt>
    <dgm:pt modelId="{6AAD0AD7-EFC4-4D52-93F6-8C21E452644E}" type="pres">
      <dgm:prSet presAssocID="{E91A1A6A-887F-40C3-87CB-69F058D405C7}" presName="composite" presStyleCnt="0"/>
      <dgm:spPr/>
    </dgm:pt>
    <dgm:pt modelId="{85FD3FFF-FF27-45CA-8723-B6758A9B32AE}" type="pres">
      <dgm:prSet presAssocID="{E91A1A6A-887F-40C3-87CB-69F058D405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8AFA0FA-A081-4A94-9242-A39850B760FD}" type="pres">
      <dgm:prSet presAssocID="{E91A1A6A-887F-40C3-87CB-69F058D405C7}" presName="desTx" presStyleLbl="alignAccFollowNode1" presStyleIdx="1" presStyleCnt="2" custScaleX="97575">
        <dgm:presLayoutVars>
          <dgm:bulletEnabled val="1"/>
        </dgm:presLayoutVars>
      </dgm:prSet>
      <dgm:spPr/>
    </dgm:pt>
  </dgm:ptLst>
  <dgm:cxnLst>
    <dgm:cxn modelId="{DED46803-004A-4628-8731-30063BBF4ABD}" type="presOf" srcId="{DE0BDF1B-53CA-43B7-8CF8-DC6BAC23825E}" destId="{E8AFA0FA-A081-4A94-9242-A39850B760FD}" srcOrd="0" destOrd="2" presId="urn:microsoft.com/office/officeart/2005/8/layout/hList1"/>
    <dgm:cxn modelId="{9FA34B13-81DC-4FCE-9EEC-9C20BFA776F3}" srcId="{46692AAB-58E4-40D7-9928-277B7D1F935C}" destId="{E91A1A6A-887F-40C3-87CB-69F058D405C7}" srcOrd="1" destOrd="0" parTransId="{50B62C78-48C6-4C69-9AF1-F76BE6DA56A8}" sibTransId="{1799D7F9-4758-497B-8759-B5797335EF04}"/>
    <dgm:cxn modelId="{7EBDD328-0C71-463C-AD3E-B7DBA813486F}" srcId="{46692AAB-58E4-40D7-9928-277B7D1F935C}" destId="{1B34C19F-004B-4E0F-BB85-494955246E3E}" srcOrd="0" destOrd="0" parTransId="{CDB52553-4144-4272-ADD9-933130C52599}" sibTransId="{8FC15269-592E-43FB-AFC0-D04E934D2E54}"/>
    <dgm:cxn modelId="{98E9EA32-811F-4795-9B29-6E3F7B832427}" srcId="{1B34C19F-004B-4E0F-BB85-494955246E3E}" destId="{F764B157-A9F0-457B-8D25-6CBC1CC37367}" srcOrd="2" destOrd="0" parTransId="{35D23A04-C6C7-4BAD-AFE2-098F85D49AD3}" sibTransId="{CF36996D-A155-43F7-B789-69F3331C8A57}"/>
    <dgm:cxn modelId="{5D274833-2BFD-4031-8881-637D6980BFD2}" srcId="{E91A1A6A-887F-40C3-87CB-69F058D405C7}" destId="{F78B0A2D-1291-42AC-A758-7C4855C7E253}" srcOrd="0" destOrd="0" parTransId="{1C63989F-0417-4BFC-8776-C286A66DC62C}" sibTransId="{FA58B794-6CC8-44D0-8ABB-010DE088A7C3}"/>
    <dgm:cxn modelId="{29CE635E-B0D7-4A41-BFE2-07897FFD59D7}" type="presOf" srcId="{3356377F-4189-4880-A3B9-2283D629F3EC}" destId="{E8AFA0FA-A081-4A94-9242-A39850B760FD}" srcOrd="0" destOrd="4" presId="urn:microsoft.com/office/officeart/2005/8/layout/hList1"/>
    <dgm:cxn modelId="{BBE5A14C-A371-4900-ABCF-D9880583B525}" type="presOf" srcId="{F764B157-A9F0-457B-8D25-6CBC1CC37367}" destId="{A00E92C1-50C5-4AD5-8C60-70D35E9C59A5}" srcOrd="0" destOrd="2" presId="urn:microsoft.com/office/officeart/2005/8/layout/hList1"/>
    <dgm:cxn modelId="{EDA31A6D-35B2-437A-8BC9-EB312DB126A0}" type="presOf" srcId="{F78B0A2D-1291-42AC-A758-7C4855C7E253}" destId="{E8AFA0FA-A081-4A94-9242-A39850B760FD}" srcOrd="0" destOrd="0" presId="urn:microsoft.com/office/officeart/2005/8/layout/hList1"/>
    <dgm:cxn modelId="{7501D574-CD93-43E9-BAFE-6795B0190408}" srcId="{E91A1A6A-887F-40C3-87CB-69F058D405C7}" destId="{F9EA778E-B352-4118-88EF-3F9AC0DF7293}" srcOrd="1" destOrd="0" parTransId="{C1763E08-28F2-47C6-94F5-8FC6E952AEC0}" sibTransId="{6BC03761-00F7-46A6-98C6-2F487B92BD6E}"/>
    <dgm:cxn modelId="{337B4479-7153-4DC9-A399-F9F8F9095A86}" type="presOf" srcId="{A8A3AD46-F2D1-40B1-98C0-EF4CB1BB3526}" destId="{A00E92C1-50C5-4AD5-8C60-70D35E9C59A5}" srcOrd="0" destOrd="0" presId="urn:microsoft.com/office/officeart/2005/8/layout/hList1"/>
    <dgm:cxn modelId="{23EDAB7C-1249-4060-9D0A-436C8D922F39}" type="presOf" srcId="{6271CA0A-72B2-411A-AD6F-14FFDE97BEB1}" destId="{E8AFA0FA-A081-4A94-9242-A39850B760FD}" srcOrd="0" destOrd="3" presId="urn:microsoft.com/office/officeart/2005/8/layout/hList1"/>
    <dgm:cxn modelId="{2C19B47E-4185-4FB0-8B9B-D1CDE00C3465}" type="presOf" srcId="{B634FDD8-5F17-4FBC-8697-668AD511C5E5}" destId="{A00E92C1-50C5-4AD5-8C60-70D35E9C59A5}" srcOrd="0" destOrd="4" presId="urn:microsoft.com/office/officeart/2005/8/layout/hList1"/>
    <dgm:cxn modelId="{B7744098-CF61-4EFE-9077-200D481DD6F3}" type="presOf" srcId="{B4DA0560-C1E1-498D-A451-6FB444641F7F}" destId="{A00E92C1-50C5-4AD5-8C60-70D35E9C59A5}" srcOrd="0" destOrd="3" presId="urn:microsoft.com/office/officeart/2005/8/layout/hList1"/>
    <dgm:cxn modelId="{C6965A9B-A16B-4EBB-913A-B185978C50B2}" type="presOf" srcId="{E91A1A6A-887F-40C3-87CB-69F058D405C7}" destId="{85FD3FFF-FF27-45CA-8723-B6758A9B32AE}" srcOrd="0" destOrd="0" presId="urn:microsoft.com/office/officeart/2005/8/layout/hList1"/>
    <dgm:cxn modelId="{3851A69B-6DE0-45EF-9704-88968E6215F4}" srcId="{E91A1A6A-887F-40C3-87CB-69F058D405C7}" destId="{3356377F-4189-4880-A3B9-2283D629F3EC}" srcOrd="4" destOrd="0" parTransId="{A5701588-4F7B-4E49-BFD6-BFA4FCD98079}" sibTransId="{FEF6AAD7-C946-4130-8D8B-65A42A170078}"/>
    <dgm:cxn modelId="{C798C89B-3BD9-4F08-BD17-9C72637CD573}" srcId="{E91A1A6A-887F-40C3-87CB-69F058D405C7}" destId="{DE0BDF1B-53CA-43B7-8CF8-DC6BAC23825E}" srcOrd="2" destOrd="0" parTransId="{B87DDFC2-4372-4B22-89E8-AC247769462B}" sibTransId="{277B8DE8-EE84-4E5E-A058-3FF304BDC614}"/>
    <dgm:cxn modelId="{042E159D-C69E-4E2A-89C7-0FE6CDD295A0}" type="presOf" srcId="{46692AAB-58E4-40D7-9928-277B7D1F935C}" destId="{1D04370C-EB72-4EF0-8F3E-B0EB2C6BC8E2}" srcOrd="0" destOrd="0" presId="urn:microsoft.com/office/officeart/2005/8/layout/hList1"/>
    <dgm:cxn modelId="{90E40EA2-AC0A-4C2A-8220-1AE1331EC2F3}" type="presOf" srcId="{1B34C19F-004B-4E0F-BB85-494955246E3E}" destId="{FB110240-16B5-4E78-B258-FB2EF1B30730}" srcOrd="0" destOrd="0" presId="urn:microsoft.com/office/officeart/2005/8/layout/hList1"/>
    <dgm:cxn modelId="{DDC797BD-E0CD-45ED-9960-D494544326A1}" type="presOf" srcId="{F9EA778E-B352-4118-88EF-3F9AC0DF7293}" destId="{E8AFA0FA-A081-4A94-9242-A39850B760FD}" srcOrd="0" destOrd="1" presId="urn:microsoft.com/office/officeart/2005/8/layout/hList1"/>
    <dgm:cxn modelId="{A43334DA-2138-41DE-85EF-B6EAC644C105}" srcId="{1B34C19F-004B-4E0F-BB85-494955246E3E}" destId="{B4DA0560-C1E1-498D-A451-6FB444641F7F}" srcOrd="3" destOrd="0" parTransId="{A88E1BD3-400B-4555-AE96-AFD696ABEFD8}" sibTransId="{16F0BD03-634E-4716-B971-E8951E45EEB4}"/>
    <dgm:cxn modelId="{5CBBB9DC-2F1B-4E50-A8B2-C41DECD82ECF}" srcId="{1B34C19F-004B-4E0F-BB85-494955246E3E}" destId="{B634FDD8-5F17-4FBC-8697-668AD511C5E5}" srcOrd="4" destOrd="0" parTransId="{3229F73E-ACE5-43BA-A987-7642B8D8B2C6}" sibTransId="{3A803892-CDC6-4315-A19C-1595A4F0E474}"/>
    <dgm:cxn modelId="{6C27CFDE-5F78-4B5B-ABE8-784A1ADDD72F}" srcId="{1B34C19F-004B-4E0F-BB85-494955246E3E}" destId="{89125025-4338-4D4F-AD4C-D767D4FCDBB2}" srcOrd="1" destOrd="0" parTransId="{6FE40975-80F2-46E9-A7C7-C0AA575BD3D6}" sibTransId="{C5FE510D-7D16-4A18-AE38-411CC5901271}"/>
    <dgm:cxn modelId="{9091A8EB-4DEE-476B-B1EB-D25CBD3AFACB}" type="presOf" srcId="{89125025-4338-4D4F-AD4C-D767D4FCDBB2}" destId="{A00E92C1-50C5-4AD5-8C60-70D35E9C59A5}" srcOrd="0" destOrd="1" presId="urn:microsoft.com/office/officeart/2005/8/layout/hList1"/>
    <dgm:cxn modelId="{D148D9F4-D43C-4BA3-9C79-955972BB86B2}" srcId="{1B34C19F-004B-4E0F-BB85-494955246E3E}" destId="{A8A3AD46-F2D1-40B1-98C0-EF4CB1BB3526}" srcOrd="0" destOrd="0" parTransId="{05C8728C-AF7B-483B-B5A0-1D0424AEE198}" sibTransId="{BA3CCF8F-6BA4-4378-BA13-00DF9266F4E9}"/>
    <dgm:cxn modelId="{8BFF8DFD-3AC8-4F71-B482-9DC89DC9C0D8}" srcId="{E91A1A6A-887F-40C3-87CB-69F058D405C7}" destId="{6271CA0A-72B2-411A-AD6F-14FFDE97BEB1}" srcOrd="3" destOrd="0" parTransId="{3CC88BEF-310C-4FA1-B924-0129FB9DD5FA}" sibTransId="{9F8370C7-978D-4E9C-9C3C-B67A3D92D462}"/>
    <dgm:cxn modelId="{E3CB6583-EA39-4E1D-B3D1-DDA2E021B274}" type="presParOf" srcId="{1D04370C-EB72-4EF0-8F3E-B0EB2C6BC8E2}" destId="{4960A65A-1BCC-4B69-A904-BED3A3FC3A12}" srcOrd="0" destOrd="0" presId="urn:microsoft.com/office/officeart/2005/8/layout/hList1"/>
    <dgm:cxn modelId="{6B02B2AC-578A-4275-ADE5-5B972B512F97}" type="presParOf" srcId="{4960A65A-1BCC-4B69-A904-BED3A3FC3A12}" destId="{FB110240-16B5-4E78-B258-FB2EF1B30730}" srcOrd="0" destOrd="0" presId="urn:microsoft.com/office/officeart/2005/8/layout/hList1"/>
    <dgm:cxn modelId="{1FA4FA23-38E3-45D0-9792-4F61E796B6AC}" type="presParOf" srcId="{4960A65A-1BCC-4B69-A904-BED3A3FC3A12}" destId="{A00E92C1-50C5-4AD5-8C60-70D35E9C59A5}" srcOrd="1" destOrd="0" presId="urn:microsoft.com/office/officeart/2005/8/layout/hList1"/>
    <dgm:cxn modelId="{462664F0-592E-477D-A410-6289EEF28921}" type="presParOf" srcId="{1D04370C-EB72-4EF0-8F3E-B0EB2C6BC8E2}" destId="{8253E0DD-7E49-4FEA-8BBF-2B5584A95A7C}" srcOrd="1" destOrd="0" presId="urn:microsoft.com/office/officeart/2005/8/layout/hList1"/>
    <dgm:cxn modelId="{D5519AD6-0CED-4B9D-A5F9-4AE55734A1A8}" type="presParOf" srcId="{1D04370C-EB72-4EF0-8F3E-B0EB2C6BC8E2}" destId="{6AAD0AD7-EFC4-4D52-93F6-8C21E452644E}" srcOrd="2" destOrd="0" presId="urn:microsoft.com/office/officeart/2005/8/layout/hList1"/>
    <dgm:cxn modelId="{AC805131-F8C6-40BC-850D-A1675BC74515}" type="presParOf" srcId="{6AAD0AD7-EFC4-4D52-93F6-8C21E452644E}" destId="{85FD3FFF-FF27-45CA-8723-B6758A9B32AE}" srcOrd="0" destOrd="0" presId="urn:microsoft.com/office/officeart/2005/8/layout/hList1"/>
    <dgm:cxn modelId="{209451D6-0A42-486F-859D-BC857A7ED5F2}" type="presParOf" srcId="{6AAD0AD7-EFC4-4D52-93F6-8C21E452644E}" destId="{E8AFA0FA-A081-4A94-9242-A39850B760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561F8-83C9-4B4E-8BF9-1FB5A5E23405}">
      <dsp:nvSpPr>
        <dsp:cNvPr id="0" name=""/>
        <dsp:cNvSpPr/>
      </dsp:nvSpPr>
      <dsp:spPr>
        <a:xfrm rot="16200000">
          <a:off x="533738" y="-533738"/>
          <a:ext cx="2424514" cy="349199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FORMAL LEARNING QUALIFICATION</a:t>
          </a:r>
        </a:p>
      </dsp:txBody>
      <dsp:txXfrm rot="5400000">
        <a:off x="0" y="0"/>
        <a:ext cx="3491992" cy="1818385"/>
      </dsp:txXfrm>
    </dsp:sp>
    <dsp:sp modelId="{FA0E035C-2022-4BEC-B808-2480C0FAEC0B}">
      <dsp:nvSpPr>
        <dsp:cNvPr id="0" name=""/>
        <dsp:cNvSpPr/>
      </dsp:nvSpPr>
      <dsp:spPr>
        <a:xfrm>
          <a:off x="3491992" y="0"/>
          <a:ext cx="3491992" cy="242451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RECOGNITION OF SKILLS</a:t>
          </a:r>
        </a:p>
      </dsp:txBody>
      <dsp:txXfrm>
        <a:off x="3491992" y="0"/>
        <a:ext cx="3491992" cy="1818385"/>
      </dsp:txXfrm>
    </dsp:sp>
    <dsp:sp modelId="{E2030BF9-986B-44D4-BB7C-BB036D43E9C9}">
      <dsp:nvSpPr>
        <dsp:cNvPr id="0" name=""/>
        <dsp:cNvSpPr/>
      </dsp:nvSpPr>
      <dsp:spPr>
        <a:xfrm rot="10800000">
          <a:off x="0" y="2424514"/>
          <a:ext cx="3491992" cy="242451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EXPERIENTIAL</a:t>
          </a:r>
        </a:p>
      </dsp:txBody>
      <dsp:txXfrm rot="10800000">
        <a:off x="0" y="3030643"/>
        <a:ext cx="3491992" cy="1818385"/>
      </dsp:txXfrm>
    </dsp:sp>
    <dsp:sp modelId="{B5E925E0-7945-4FF8-83E7-C558BA9EFAF6}">
      <dsp:nvSpPr>
        <dsp:cNvPr id="0" name=""/>
        <dsp:cNvSpPr/>
      </dsp:nvSpPr>
      <dsp:spPr>
        <a:xfrm rot="5400000">
          <a:off x="4025730" y="1890775"/>
          <a:ext cx="2424514" cy="349199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SOCIAL</a:t>
          </a:r>
        </a:p>
      </dsp:txBody>
      <dsp:txXfrm rot="-5400000">
        <a:off x="3491992" y="3030643"/>
        <a:ext cx="3491992" cy="1818385"/>
      </dsp:txXfrm>
    </dsp:sp>
    <dsp:sp modelId="{4051A526-12AE-4BB2-A67E-A92604E9BE2F}">
      <dsp:nvSpPr>
        <dsp:cNvPr id="0" name=""/>
        <dsp:cNvSpPr/>
      </dsp:nvSpPr>
      <dsp:spPr>
        <a:xfrm>
          <a:off x="2444394" y="1818385"/>
          <a:ext cx="2095195" cy="1212257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TYPES OF CREDENTIALS</a:t>
          </a:r>
        </a:p>
      </dsp:txBody>
      <dsp:txXfrm>
        <a:off x="2503572" y="1877563"/>
        <a:ext cx="1976839" cy="1093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2C8C3-6F45-42DD-B4B4-6B13102955AB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12600000"/>
            <a:gd name="adj2" fmla="val 162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50341-91B0-4468-8A24-9B9CFF9AF9A7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9000000"/>
            <a:gd name="adj2" fmla="val 126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AD9C7-ACDC-4BDF-82B2-27658E835B0F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5400000"/>
            <a:gd name="adj2" fmla="val 90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83598-3929-4E60-B146-B30567AA1280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1800000"/>
            <a:gd name="adj2" fmla="val 54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ABC07-27DF-47CD-9890-D618E38AECFF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19800000"/>
            <a:gd name="adj2" fmla="val 18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10338-595F-4B11-8E48-4BF10E8D9EFF}">
      <dsp:nvSpPr>
        <dsp:cNvPr id="0" name=""/>
        <dsp:cNvSpPr/>
      </dsp:nvSpPr>
      <dsp:spPr>
        <a:xfrm>
          <a:off x="3740150" y="735865"/>
          <a:ext cx="5028690" cy="5028690"/>
        </a:xfrm>
        <a:prstGeom prst="blockArc">
          <a:avLst>
            <a:gd name="adj1" fmla="val 16200000"/>
            <a:gd name="adj2" fmla="val 19800000"/>
            <a:gd name="adj3" fmla="val 453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A729A-66AB-45AE-8590-5E4E0FEDAD96}">
      <dsp:nvSpPr>
        <dsp:cNvPr id="0" name=""/>
        <dsp:cNvSpPr/>
      </dsp:nvSpPr>
      <dsp:spPr>
        <a:xfrm>
          <a:off x="5124533" y="2120247"/>
          <a:ext cx="2259925" cy="22599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MICRO-CREDENTIALS</a:t>
          </a:r>
        </a:p>
      </dsp:txBody>
      <dsp:txXfrm>
        <a:off x="5455491" y="2451205"/>
        <a:ext cx="1598009" cy="1598009"/>
      </dsp:txXfrm>
    </dsp:sp>
    <dsp:sp modelId="{DA254ECA-2E93-4654-A20C-1C54546B5591}">
      <dsp:nvSpPr>
        <dsp:cNvPr id="0" name=""/>
        <dsp:cNvSpPr/>
      </dsp:nvSpPr>
      <dsp:spPr>
        <a:xfrm>
          <a:off x="5264560" y="1841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NANO-DEGREES</a:t>
          </a:r>
        </a:p>
      </dsp:txBody>
      <dsp:txXfrm>
        <a:off x="5554505" y="233512"/>
        <a:ext cx="1399980" cy="1118605"/>
      </dsp:txXfrm>
    </dsp:sp>
    <dsp:sp modelId="{9C0B7649-8103-44D6-86BF-AA793CD382FC}">
      <dsp:nvSpPr>
        <dsp:cNvPr id="0" name=""/>
        <dsp:cNvSpPr/>
      </dsp:nvSpPr>
      <dsp:spPr>
        <a:xfrm>
          <a:off x="7392727" y="1230539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MICRO-MASTERS</a:t>
          </a:r>
        </a:p>
      </dsp:txBody>
      <dsp:txXfrm>
        <a:off x="7682672" y="1462210"/>
        <a:ext cx="1399980" cy="1118605"/>
      </dsp:txXfrm>
    </dsp:sp>
    <dsp:sp modelId="{75F78233-9F12-47ED-8E3E-940F1036E8A6}">
      <dsp:nvSpPr>
        <dsp:cNvPr id="0" name=""/>
        <dsp:cNvSpPr/>
      </dsp:nvSpPr>
      <dsp:spPr>
        <a:xfrm>
          <a:off x="7392727" y="3687934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CERTIFICATES</a:t>
          </a:r>
        </a:p>
      </dsp:txBody>
      <dsp:txXfrm>
        <a:off x="7682672" y="3919605"/>
        <a:ext cx="1399980" cy="1118605"/>
      </dsp:txXfrm>
    </dsp:sp>
    <dsp:sp modelId="{5CE5C4D0-54A6-4084-9353-961A1A15C37E}">
      <dsp:nvSpPr>
        <dsp:cNvPr id="0" name=""/>
        <dsp:cNvSpPr/>
      </dsp:nvSpPr>
      <dsp:spPr>
        <a:xfrm>
          <a:off x="5264560" y="4916631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BADGES</a:t>
          </a:r>
        </a:p>
      </dsp:txBody>
      <dsp:txXfrm>
        <a:off x="5554505" y="5148302"/>
        <a:ext cx="1399980" cy="1118605"/>
      </dsp:txXfrm>
    </dsp:sp>
    <dsp:sp modelId="{553BF52E-A7AE-4A81-92D4-D7C06792ECE8}">
      <dsp:nvSpPr>
        <dsp:cNvPr id="0" name=""/>
        <dsp:cNvSpPr/>
      </dsp:nvSpPr>
      <dsp:spPr>
        <a:xfrm>
          <a:off x="3136394" y="3687934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LICENSES</a:t>
          </a:r>
        </a:p>
      </dsp:txBody>
      <dsp:txXfrm>
        <a:off x="3426339" y="3919605"/>
        <a:ext cx="1399980" cy="1118605"/>
      </dsp:txXfrm>
    </dsp:sp>
    <dsp:sp modelId="{8541F31B-331E-4995-AEB2-DD1A5A765F3B}">
      <dsp:nvSpPr>
        <dsp:cNvPr id="0" name=""/>
        <dsp:cNvSpPr/>
      </dsp:nvSpPr>
      <dsp:spPr>
        <a:xfrm>
          <a:off x="3136394" y="1230539"/>
          <a:ext cx="1979870" cy="15819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ENDORSEMENTS</a:t>
          </a:r>
        </a:p>
      </dsp:txBody>
      <dsp:txXfrm>
        <a:off x="3426339" y="1462210"/>
        <a:ext cx="1399980" cy="1118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15CB0-ECD4-416B-8614-92F97D7B54A5}">
      <dsp:nvSpPr>
        <dsp:cNvPr id="0" name=""/>
        <dsp:cNvSpPr/>
      </dsp:nvSpPr>
      <dsp:spPr>
        <a:xfrm rot="5400000">
          <a:off x="6683991" y="-2799447"/>
          <a:ext cx="881280" cy="670553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Institutional Staff can change grades after the fact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Students can compromise a database</a:t>
          </a:r>
          <a:endParaRPr lang="de-DE" sz="1800" kern="1200" dirty="0"/>
        </a:p>
      </dsp:txBody>
      <dsp:txXfrm rot="-5400000">
        <a:off x="3771864" y="155701"/>
        <a:ext cx="6662514" cy="795238"/>
      </dsp:txXfrm>
    </dsp:sp>
    <dsp:sp modelId="{64B7375E-A996-44CD-AB0F-399F18A0C163}">
      <dsp:nvSpPr>
        <dsp:cNvPr id="0" name=""/>
        <dsp:cNvSpPr/>
      </dsp:nvSpPr>
      <dsp:spPr>
        <a:xfrm>
          <a:off x="0" y="2519"/>
          <a:ext cx="3771863" cy="1101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Data can be </a:t>
          </a:r>
          <a:r>
            <a:rPr lang="en-GB" sz="2200" b="1" kern="1200"/>
            <a:t>changed</a:t>
          </a:r>
          <a:r>
            <a:rPr lang="en-GB" sz="2200" kern="1200"/>
            <a:t> (hacked)</a:t>
          </a:r>
          <a:endParaRPr lang="de-DE" sz="2200" kern="1200" dirty="0"/>
        </a:p>
      </dsp:txBody>
      <dsp:txXfrm>
        <a:off x="53776" y="56295"/>
        <a:ext cx="3664311" cy="994048"/>
      </dsp:txXfrm>
    </dsp:sp>
    <dsp:sp modelId="{841E6915-AF6F-43C5-A9B6-BF20E9DABC5C}">
      <dsp:nvSpPr>
        <dsp:cNvPr id="0" name=""/>
        <dsp:cNvSpPr/>
      </dsp:nvSpPr>
      <dsp:spPr>
        <a:xfrm rot="5400000">
          <a:off x="6683991" y="-1642767"/>
          <a:ext cx="881280" cy="670553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Data loss through disasters (fire, war, etc)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Data loss through accidents</a:t>
          </a:r>
          <a:endParaRPr lang="en-GB" sz="1800" kern="1200" dirty="0"/>
        </a:p>
      </dsp:txBody>
      <dsp:txXfrm rot="-5400000">
        <a:off x="3771864" y="1312381"/>
        <a:ext cx="6662514" cy="795238"/>
      </dsp:txXfrm>
    </dsp:sp>
    <dsp:sp modelId="{21C74E7F-0F6A-480A-AD59-FEDFA4087250}">
      <dsp:nvSpPr>
        <dsp:cNvPr id="0" name=""/>
        <dsp:cNvSpPr/>
      </dsp:nvSpPr>
      <dsp:spPr>
        <a:xfrm>
          <a:off x="0" y="1159200"/>
          <a:ext cx="3771863" cy="1101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Data can be </a:t>
          </a:r>
          <a:r>
            <a:rPr lang="en-GB" sz="2200" b="1" kern="1200"/>
            <a:t>deleted</a:t>
          </a:r>
          <a:endParaRPr lang="en-GB" sz="2200" kern="1200" dirty="0"/>
        </a:p>
      </dsp:txBody>
      <dsp:txXfrm>
        <a:off x="53776" y="1212976"/>
        <a:ext cx="3664311" cy="994048"/>
      </dsp:txXfrm>
    </dsp:sp>
    <dsp:sp modelId="{F8343AD7-E10B-4334-99A8-9326C6E4CA9E}">
      <dsp:nvSpPr>
        <dsp:cNvPr id="0" name=""/>
        <dsp:cNvSpPr/>
      </dsp:nvSpPr>
      <dsp:spPr>
        <a:xfrm rot="5400000">
          <a:off x="6683991" y="-486086"/>
          <a:ext cx="881280" cy="670553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Students not given access to metrics held on them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Disputes over ownership of intellectual property</a:t>
          </a:r>
          <a:endParaRPr lang="en-GB" sz="1800" kern="1200" dirty="0"/>
        </a:p>
      </dsp:txBody>
      <dsp:txXfrm rot="-5400000">
        <a:off x="3771864" y="2469062"/>
        <a:ext cx="6662514" cy="795238"/>
      </dsp:txXfrm>
    </dsp:sp>
    <dsp:sp modelId="{7B3EF688-7233-4487-9991-4DACD1A6F247}">
      <dsp:nvSpPr>
        <dsp:cNvPr id="0" name=""/>
        <dsp:cNvSpPr/>
      </dsp:nvSpPr>
      <dsp:spPr>
        <a:xfrm>
          <a:off x="0" y="2315880"/>
          <a:ext cx="3771863" cy="1101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Institution can </a:t>
          </a:r>
          <a:r>
            <a:rPr lang="en-GB" sz="2200" b="1" kern="1200"/>
            <a:t>prevent access</a:t>
          </a:r>
          <a:endParaRPr lang="en-GB" sz="2200" kern="1200" dirty="0"/>
        </a:p>
      </dsp:txBody>
      <dsp:txXfrm>
        <a:off x="53776" y="2369656"/>
        <a:ext cx="3664311" cy="994048"/>
      </dsp:txXfrm>
    </dsp:sp>
    <dsp:sp modelId="{C228C984-3D32-4688-ACD1-1F459017B749}">
      <dsp:nvSpPr>
        <dsp:cNvPr id="0" name=""/>
        <dsp:cNvSpPr/>
      </dsp:nvSpPr>
      <dsp:spPr>
        <a:xfrm rot="5400000">
          <a:off x="6683991" y="670593"/>
          <a:ext cx="881280" cy="670553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Institutions can charge for verifying data (certificates)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Digital data only available through proprietary systems</a:t>
          </a:r>
        </a:p>
      </dsp:txBody>
      <dsp:txXfrm rot="-5400000">
        <a:off x="3771864" y="3625742"/>
        <a:ext cx="6662514" cy="795238"/>
      </dsp:txXfrm>
    </dsp:sp>
    <dsp:sp modelId="{7FB8E2CB-37D0-45AE-AD9B-670FC1FEA957}">
      <dsp:nvSpPr>
        <dsp:cNvPr id="0" name=""/>
        <dsp:cNvSpPr/>
      </dsp:nvSpPr>
      <dsp:spPr>
        <a:xfrm>
          <a:off x="0" y="3472561"/>
          <a:ext cx="3771863" cy="1101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Institution can put </a:t>
          </a:r>
          <a:r>
            <a:rPr lang="en-GB" sz="2200" b="1" kern="1200"/>
            <a:t>conditions</a:t>
          </a:r>
          <a:r>
            <a:rPr lang="en-GB" sz="2200" kern="1200"/>
            <a:t> on access</a:t>
          </a:r>
          <a:endParaRPr lang="en-GB" sz="2200" kern="1200" dirty="0"/>
        </a:p>
      </dsp:txBody>
      <dsp:txXfrm>
        <a:off x="53776" y="3526337"/>
        <a:ext cx="3664311" cy="994048"/>
      </dsp:txXfrm>
    </dsp:sp>
    <dsp:sp modelId="{E2AEA005-B39F-4CED-A759-C10ADC58A7F8}">
      <dsp:nvSpPr>
        <dsp:cNvPr id="0" name=""/>
        <dsp:cNvSpPr/>
      </dsp:nvSpPr>
      <dsp:spPr>
        <a:xfrm rot="5400000">
          <a:off x="6683991" y="1827274"/>
          <a:ext cx="881280" cy="670553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Sharing data with third parties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Profiling of students </a:t>
          </a:r>
          <a:endParaRPr lang="en-GB" sz="1800" kern="1200" dirty="0"/>
        </a:p>
      </dsp:txBody>
      <dsp:txXfrm rot="-5400000">
        <a:off x="3771864" y="4782423"/>
        <a:ext cx="6662514" cy="795238"/>
      </dsp:txXfrm>
    </dsp:sp>
    <dsp:sp modelId="{C5FC3967-1594-4F7D-95D6-3B8672D7D202}">
      <dsp:nvSpPr>
        <dsp:cNvPr id="0" name=""/>
        <dsp:cNvSpPr/>
      </dsp:nvSpPr>
      <dsp:spPr>
        <a:xfrm>
          <a:off x="0" y="4629241"/>
          <a:ext cx="3771863" cy="1101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Institution can use data in an </a:t>
          </a:r>
          <a:r>
            <a:rPr lang="en-GB" sz="2200" b="1" kern="1200"/>
            <a:t>unauthorised manner</a:t>
          </a:r>
          <a:endParaRPr lang="en-GB" sz="2200" b="1" kern="1200" dirty="0"/>
        </a:p>
      </dsp:txBody>
      <dsp:txXfrm>
        <a:off x="53776" y="4683017"/>
        <a:ext cx="3664311" cy="994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68481-DA84-4332-A236-8A624EA68D75}">
      <dsp:nvSpPr>
        <dsp:cNvPr id="0" name=""/>
        <dsp:cNvSpPr/>
      </dsp:nvSpPr>
      <dsp:spPr>
        <a:xfrm>
          <a:off x="0" y="807050"/>
          <a:ext cx="3562501" cy="213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1.</a:t>
          </a:r>
          <a:br>
            <a:rPr lang="en-GB" sz="3000" kern="1200" dirty="0"/>
          </a:br>
          <a:r>
            <a:rPr lang="en-GB" sz="3000" kern="1200" dirty="0"/>
            <a:t>Automatically Verifiable Secure Credentials</a:t>
          </a:r>
          <a:endParaRPr lang="de-DE" sz="3000" kern="1200" dirty="0"/>
        </a:p>
      </dsp:txBody>
      <dsp:txXfrm>
        <a:off x="0" y="807050"/>
        <a:ext cx="3562501" cy="2137500"/>
      </dsp:txXfrm>
    </dsp:sp>
    <dsp:sp modelId="{6B935247-70FC-4951-BCD9-8C7459FEB4CB}">
      <dsp:nvSpPr>
        <dsp:cNvPr id="0" name=""/>
        <dsp:cNvSpPr/>
      </dsp:nvSpPr>
      <dsp:spPr>
        <a:xfrm>
          <a:off x="3918751" y="807050"/>
          <a:ext cx="3562501" cy="213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2.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Reputational Systems for Validation</a:t>
          </a:r>
          <a:endParaRPr lang="de-DE" sz="3000" kern="1200" dirty="0"/>
        </a:p>
      </dsp:txBody>
      <dsp:txXfrm>
        <a:off x="3918751" y="807050"/>
        <a:ext cx="3562501" cy="2137500"/>
      </dsp:txXfrm>
    </dsp:sp>
    <dsp:sp modelId="{CC0EAC5A-A887-41F7-B73E-43BFB56F5013}">
      <dsp:nvSpPr>
        <dsp:cNvPr id="0" name=""/>
        <dsp:cNvSpPr/>
      </dsp:nvSpPr>
      <dsp:spPr>
        <a:xfrm>
          <a:off x="7837503" y="807050"/>
          <a:ext cx="3562501" cy="2137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3.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Directory of Trusted Issuers</a:t>
          </a:r>
          <a:endParaRPr lang="de-DE" sz="3000" kern="1200" dirty="0"/>
        </a:p>
      </dsp:txBody>
      <dsp:txXfrm>
        <a:off x="7837503" y="807050"/>
        <a:ext cx="3562501" cy="2137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C21D5-E350-4294-903E-DF2CBCBAABF6}">
      <dsp:nvSpPr>
        <dsp:cNvPr id="0" name=""/>
        <dsp:cNvSpPr/>
      </dsp:nvSpPr>
      <dsp:spPr>
        <a:xfrm rot="5400000">
          <a:off x="2075156" y="1120507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EAAE7-3C2B-45AD-8887-D9657560846D}">
      <dsp:nvSpPr>
        <dsp:cNvPr id="0" name=""/>
        <dsp:cNvSpPr/>
      </dsp:nvSpPr>
      <dsp:spPr>
        <a:xfrm>
          <a:off x="2480578" y="16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learners request validation of a specific skill;</a:t>
          </a:r>
          <a:endParaRPr lang="de-DE" sz="1700" kern="1200" dirty="0"/>
        </a:p>
      </dsp:txBody>
      <dsp:txXfrm>
        <a:off x="2521917" y="41355"/>
        <a:ext cx="2269680" cy="1328737"/>
      </dsp:txXfrm>
    </dsp:sp>
    <dsp:sp modelId="{8A9EBB79-D14D-4D80-9CEA-DF3347F529C9}">
      <dsp:nvSpPr>
        <dsp:cNvPr id="0" name=""/>
        <dsp:cNvSpPr/>
      </dsp:nvSpPr>
      <dsp:spPr>
        <a:xfrm rot="5400000">
          <a:off x="2075156" y="2884776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54B77-C365-4982-9C7A-CEBF4C2B3965}">
      <dsp:nvSpPr>
        <dsp:cNvPr id="0" name=""/>
        <dsp:cNvSpPr/>
      </dsp:nvSpPr>
      <dsp:spPr>
        <a:xfrm>
          <a:off x="2480578" y="1764285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evidence requested or standardised text</a:t>
          </a:r>
        </a:p>
      </dsp:txBody>
      <dsp:txXfrm>
        <a:off x="2521917" y="1805624"/>
        <a:ext cx="2269680" cy="1328737"/>
      </dsp:txXfrm>
    </dsp:sp>
    <dsp:sp modelId="{C7CEAB4F-661A-4F08-ADAE-E9615842E0AE}">
      <dsp:nvSpPr>
        <dsp:cNvPr id="0" name=""/>
        <dsp:cNvSpPr/>
      </dsp:nvSpPr>
      <dsp:spPr>
        <a:xfrm>
          <a:off x="2957290" y="3766910"/>
          <a:ext cx="3122396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83D3-048F-4B0D-B4B5-08442D07EFAD}">
      <dsp:nvSpPr>
        <dsp:cNvPr id="0" name=""/>
        <dsp:cNvSpPr/>
      </dsp:nvSpPr>
      <dsp:spPr>
        <a:xfrm>
          <a:off x="2480578" y="3528554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call for validators on the network</a:t>
          </a:r>
        </a:p>
      </dsp:txBody>
      <dsp:txXfrm>
        <a:off x="2521917" y="3569893"/>
        <a:ext cx="2269680" cy="1328737"/>
      </dsp:txXfrm>
    </dsp:sp>
    <dsp:sp modelId="{94797ADF-2741-48B0-93A0-47F6C75CD76D}">
      <dsp:nvSpPr>
        <dsp:cNvPr id="0" name=""/>
        <dsp:cNvSpPr/>
      </dsp:nvSpPr>
      <dsp:spPr>
        <a:xfrm rot="16200000">
          <a:off x="5203793" y="2884776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9B5E6-F489-4372-8D2A-DA5A1ED7063F}">
      <dsp:nvSpPr>
        <dsp:cNvPr id="0" name=""/>
        <dsp:cNvSpPr/>
      </dsp:nvSpPr>
      <dsp:spPr>
        <a:xfrm>
          <a:off x="5609215" y="3528554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validators validate the test or evidence</a:t>
          </a:r>
        </a:p>
      </dsp:txBody>
      <dsp:txXfrm>
        <a:off x="5650554" y="3569893"/>
        <a:ext cx="2269680" cy="1328737"/>
      </dsp:txXfrm>
    </dsp:sp>
    <dsp:sp modelId="{DE94082A-EE01-48E6-90D7-23706C6D92DD}">
      <dsp:nvSpPr>
        <dsp:cNvPr id="0" name=""/>
        <dsp:cNvSpPr/>
      </dsp:nvSpPr>
      <dsp:spPr>
        <a:xfrm rot="16200000">
          <a:off x="5203793" y="1120507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3F87-B630-4FAC-B357-7D23421A1FB3}">
      <dsp:nvSpPr>
        <dsp:cNvPr id="0" name=""/>
        <dsp:cNvSpPr/>
      </dsp:nvSpPr>
      <dsp:spPr>
        <a:xfrm>
          <a:off x="5609215" y="1764285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validators </a:t>
          </a:r>
          <a:r>
            <a:rPr lang="en-GB" sz="1700" b="1" kern="1200" dirty="0"/>
            <a:t>reputation</a:t>
          </a:r>
          <a:r>
            <a:rPr lang="en-GB" sz="1700" kern="1200" dirty="0"/>
            <a:t> is defined by their own level of competence in the skill;</a:t>
          </a:r>
        </a:p>
      </dsp:txBody>
      <dsp:txXfrm>
        <a:off x="5650554" y="1805624"/>
        <a:ext cx="2269680" cy="1328737"/>
      </dsp:txXfrm>
    </dsp:sp>
    <dsp:sp modelId="{F965433B-8B37-48FA-BA81-E69CF8FE9B2D}">
      <dsp:nvSpPr>
        <dsp:cNvPr id="0" name=""/>
        <dsp:cNvSpPr/>
      </dsp:nvSpPr>
      <dsp:spPr>
        <a:xfrm>
          <a:off x="6085927" y="238372"/>
          <a:ext cx="3122396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C4692-5F56-4D5D-9E0A-BF6C5EA75631}">
      <dsp:nvSpPr>
        <dsp:cNvPr id="0" name=""/>
        <dsp:cNvSpPr/>
      </dsp:nvSpPr>
      <dsp:spPr>
        <a:xfrm>
          <a:off x="5609215" y="16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Learning is validated once certain score is received</a:t>
          </a:r>
        </a:p>
      </dsp:txBody>
      <dsp:txXfrm>
        <a:off x="5650554" y="41355"/>
        <a:ext cx="2269680" cy="1328737"/>
      </dsp:txXfrm>
    </dsp:sp>
    <dsp:sp modelId="{1259B9DF-8C73-4231-8B37-BEE36E95EE31}">
      <dsp:nvSpPr>
        <dsp:cNvPr id="0" name=""/>
        <dsp:cNvSpPr/>
      </dsp:nvSpPr>
      <dsp:spPr>
        <a:xfrm rot="5400000">
          <a:off x="8332430" y="1120507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86889-A6DC-4E55-A6F3-02DBECBC168E}">
      <dsp:nvSpPr>
        <dsp:cNvPr id="0" name=""/>
        <dsp:cNvSpPr/>
      </dsp:nvSpPr>
      <dsp:spPr>
        <a:xfrm>
          <a:off x="8737852" y="16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Validators not reaching consensus are penalised</a:t>
          </a:r>
          <a:endParaRPr lang="en-GB" sz="1700" kern="1200" dirty="0"/>
        </a:p>
      </dsp:txBody>
      <dsp:txXfrm>
        <a:off x="8779191" y="41355"/>
        <a:ext cx="2269680" cy="1328737"/>
      </dsp:txXfrm>
    </dsp:sp>
    <dsp:sp modelId="{CCDAB07B-ABA9-4D77-BD8C-F7EFC7A0134B}">
      <dsp:nvSpPr>
        <dsp:cNvPr id="0" name=""/>
        <dsp:cNvSpPr/>
      </dsp:nvSpPr>
      <dsp:spPr>
        <a:xfrm rot="5400000">
          <a:off x="8332430" y="2884776"/>
          <a:ext cx="1758028" cy="21171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A9216-95A8-4C20-9630-7EC44800D6BF}">
      <dsp:nvSpPr>
        <dsp:cNvPr id="0" name=""/>
        <dsp:cNvSpPr/>
      </dsp:nvSpPr>
      <dsp:spPr>
        <a:xfrm>
          <a:off x="8737852" y="1764285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Learner’s reputation increases</a:t>
          </a:r>
        </a:p>
      </dsp:txBody>
      <dsp:txXfrm>
        <a:off x="8779191" y="1805624"/>
        <a:ext cx="2269680" cy="1328737"/>
      </dsp:txXfrm>
    </dsp:sp>
    <dsp:sp modelId="{ED443BCC-444D-4AFF-BDDD-72CA50CEE2CD}">
      <dsp:nvSpPr>
        <dsp:cNvPr id="0" name=""/>
        <dsp:cNvSpPr/>
      </dsp:nvSpPr>
      <dsp:spPr>
        <a:xfrm>
          <a:off x="8737852" y="3528554"/>
          <a:ext cx="2352358" cy="1411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Learners can now validate skill levels lower than their own</a:t>
          </a:r>
        </a:p>
      </dsp:txBody>
      <dsp:txXfrm>
        <a:off x="8779191" y="3569893"/>
        <a:ext cx="2269680" cy="1328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10240-16B5-4E78-B258-FB2EF1B30730}">
      <dsp:nvSpPr>
        <dsp:cNvPr id="0" name=""/>
        <dsp:cNvSpPr/>
      </dsp:nvSpPr>
      <dsp:spPr>
        <a:xfrm>
          <a:off x="50" y="198803"/>
          <a:ext cx="4876918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Open Chains</a:t>
          </a:r>
          <a:endParaRPr lang="de-DE" sz="2400" kern="1200" dirty="0"/>
        </a:p>
      </dsp:txBody>
      <dsp:txXfrm>
        <a:off x="50" y="198803"/>
        <a:ext cx="4876918" cy="720000"/>
      </dsp:txXfrm>
    </dsp:sp>
    <dsp:sp modelId="{A00E92C1-50C5-4AD5-8C60-70D35E9C59A5}">
      <dsp:nvSpPr>
        <dsp:cNvPr id="0" name=""/>
        <dsp:cNvSpPr/>
      </dsp:nvSpPr>
      <dsp:spPr>
        <a:xfrm>
          <a:off x="50" y="918803"/>
          <a:ext cx="4876918" cy="3062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decentralized governance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data portability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independent verification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direct access to wallets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400" kern="1200" dirty="0"/>
            <a:t>open standards</a:t>
          </a:r>
        </a:p>
      </dsp:txBody>
      <dsp:txXfrm>
        <a:off x="50" y="918803"/>
        <a:ext cx="4876918" cy="3062390"/>
      </dsp:txXfrm>
    </dsp:sp>
    <dsp:sp modelId="{85FD3FFF-FF27-45CA-8723-B6758A9B32AE}">
      <dsp:nvSpPr>
        <dsp:cNvPr id="0" name=""/>
        <dsp:cNvSpPr/>
      </dsp:nvSpPr>
      <dsp:spPr>
        <a:xfrm>
          <a:off x="5559738" y="198803"/>
          <a:ext cx="4876918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Closed Chains</a:t>
          </a:r>
          <a:endParaRPr lang="de-DE" sz="2400" kern="1200" dirty="0"/>
        </a:p>
      </dsp:txBody>
      <dsp:txXfrm>
        <a:off x="5559738" y="198803"/>
        <a:ext cx="4876918" cy="720000"/>
      </dsp:txXfrm>
    </dsp:sp>
    <dsp:sp modelId="{E8AFA0FA-A081-4A94-9242-A39850B760FD}">
      <dsp:nvSpPr>
        <dsp:cNvPr id="0" name=""/>
        <dsp:cNvSpPr/>
      </dsp:nvSpPr>
      <dsp:spPr>
        <a:xfrm>
          <a:off x="5618870" y="918803"/>
          <a:ext cx="4758653" cy="3062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centralised governance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data silos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Verification through intermediaries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Mediated access to wallets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Proprietary closed standards</a:t>
          </a:r>
          <a:endParaRPr lang="de-DE" sz="2400" kern="1200" dirty="0"/>
        </a:p>
      </dsp:txBody>
      <dsp:txXfrm>
        <a:off x="5618870" y="918803"/>
        <a:ext cx="4758653" cy="306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E76D48-13AA-4CDA-801F-2A0CD5FAC5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212ED-F5EC-4999-ABDB-25883DF44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B962A-EB18-40FD-AB22-ADAB753F6DE6}" type="datetimeFigureOut">
              <a:rPr lang="de-DE" smtClean="0"/>
              <a:t>14.06.2018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DDF39-318D-4774-A8FA-DE1D8762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01493-341C-4847-8EE9-D383A13A83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A10A3-2B30-4BDF-9534-B7B1CD33A8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393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723D6-A95F-4705-9AA2-F8BE7837FC58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5805F-E039-4BF8-8921-6039FA6E4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39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5805F-E039-4BF8-8921-6039FA6E40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27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5805F-E039-4BF8-8921-6039FA6E40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7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03A0-211C-42B1-B784-572D9B1DB04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71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03A0-211C-42B1-B784-572D9B1DB04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15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5805F-E039-4BF8-8921-6039FA6E40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96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EACA-8C7C-4C3D-9811-93BB0FFE8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A539F-5561-4A43-A15E-CB08EEB67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E8498-02B8-45DD-B836-12DC4B69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7587-C778-441A-9ACD-67EA4A9C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398E9-22DF-43CC-BCE2-08166BED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5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60DA-C545-479E-BAEA-D0EF4A9B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BC70A-54A0-4E3B-B66B-EBC4BD90B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4DDA-1CCC-44CF-9684-26BCD49E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E338F-95EC-49AA-9F66-2FF3DCBE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D90AD-00AE-4A7D-9B52-2B5795B9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3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EDB6B8-3D90-4765-8CF5-15AEE285D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A6E31-D1E9-4B21-8E3B-37C9F782B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9B6CD-23D2-4C0D-A392-6787E525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AB8EB-2C15-4B3B-900C-F6253F75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9B919-CD05-4E28-873E-DACD41C2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5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2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5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9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0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0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91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34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B2CB-5666-4C85-ACC4-A4C709F8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27756-86B4-4A2A-B505-49C5E7065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C1CB8-82E5-4A33-B115-95ABD5114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0D3A6-ABB2-4602-B336-D9811EC51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95C81-F580-453C-8CA5-B69EDF36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779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8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0740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9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47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22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01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42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11200" y="1600200"/>
            <a:ext cx="11074400" cy="4525965"/>
          </a:xfrm>
        </p:spPr>
        <p:txBody>
          <a:bodyPr/>
          <a:lstStyle>
            <a:lvl1pPr marL="230712" indent="-230712">
              <a:lnSpc>
                <a:spcPts val="3467"/>
              </a:lnSpc>
              <a:buFont typeface="Arial" pitchFamily="34" charset="0"/>
              <a:buChar char="•"/>
              <a:defRPr sz="3200" b="0"/>
            </a:lvl1pPr>
            <a:lvl2pPr marL="912261" indent="-302676">
              <a:lnSpc>
                <a:spcPts val="3467"/>
              </a:lnSpc>
              <a:defRPr sz="2667"/>
            </a:lvl2pPr>
            <a:lvl3pPr marL="1449881" indent="-230712">
              <a:lnSpc>
                <a:spcPts val="3467"/>
              </a:lnSpc>
              <a:defRPr sz="2400"/>
            </a:lvl3pPr>
            <a:lvl4pPr marL="2055233" indent="-226478">
              <a:lnSpc>
                <a:spcPts val="3467"/>
              </a:lnSpc>
              <a:defRPr sz="2133"/>
            </a:lvl4pPr>
            <a:lvl5pPr marL="2669051" indent="-230712">
              <a:lnSpc>
                <a:spcPts val="3467"/>
              </a:lnSpc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18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433B-8486-45EE-807B-80CA2682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166C3-AED3-47C3-A9F4-BD392A97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EEEBB-E10D-45AB-8B1E-8D31F870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AE130-E6A9-4F6E-9772-EFE285FF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D59A6-044C-4A5F-890B-8985C0F6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40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40000" y="30540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40000" y="16356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40000" y="23448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540000" y="37632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40000" y="44724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540000" y="5181600"/>
            <a:ext cx="88392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368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043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1"/>
            <a:ext cx="3149600" cy="1524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752601"/>
            <a:ext cx="7620000" cy="15240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612000"/>
            <a:ext cx="3149600" cy="1524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962400" y="3612000"/>
            <a:ext cx="7620000" cy="15240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745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5814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18000" y="35814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35814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096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180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026400" y="1752601"/>
            <a:ext cx="3657600" cy="17065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172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5386917" cy="304801"/>
          </a:xfrm>
          <a:solidFill>
            <a:schemeClr val="accent2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01"/>
            <a:ext cx="5386917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667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667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4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133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057401"/>
            <a:ext cx="5389033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667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667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24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2133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97600" y="1752604"/>
            <a:ext cx="5386917" cy="304801"/>
          </a:xfrm>
          <a:solidFill>
            <a:schemeClr val="accent1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847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887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7800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1447802"/>
            <a:ext cx="3807887" cy="4678364"/>
          </a:xfrm>
        </p:spPr>
        <p:txBody>
          <a:bodyPr/>
          <a:lstStyle>
            <a:lvl1pPr marL="0" indent="0">
              <a:lnSpc>
                <a:spcPts val="2133"/>
              </a:lnSpc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Kastech Services and Solutions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1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15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DF6A9D8-5DDD-1541-925F-9DD0A1C6E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Kastech Services and Solutions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917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BFA3-86A7-45E1-AC30-0068C17A4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BE0A0-868D-44E0-BE85-59837CF9B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954F-0036-4124-83B3-5E529B7C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3D32-5360-4C2F-B224-478F022A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5AAE-7633-4F8E-AE85-35437DBB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23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DD1E-592D-4D3A-999A-F937FEA7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AC33-FE01-4635-B089-4DB2F3AB2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F1F4E-6CDD-4FB0-91A9-777DA234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A313D-DEC3-4313-B53E-A5940EB8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D3675-ACA1-46F0-8DC3-7A5D2173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9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0B3B-E814-46E5-A1AB-C4151247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6B12E-38AA-4B03-BBF8-8374F1B86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5BCD7-3D34-456B-A65E-1373B2460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17866-93E2-4400-A1A8-4507487F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3C311-23D6-4367-B993-2835B61D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C3194-AF9C-479D-B191-29F684FE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06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F2285-D8F6-492B-8912-22F2463E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D1645-6C8E-4ACD-8662-653E8B8DD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C46B3-8F90-44E7-8DAF-C3D25167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79C16-F5F1-41A7-845C-D02B1173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3D64-BA0E-4E9F-AA43-18B1119C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801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4BBE5-646B-4DDA-A87A-50296A3AA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AAD98-3751-4677-B2C5-57DA96E37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CEF04-B252-4ED1-9E9E-9AA91FEA2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5F464-E31F-4718-BEEF-749A3EFC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29DD4-B4D9-4399-AE61-33975BDF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1EA47-62BF-4C3C-AEC2-24295042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83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A435-7B72-48B0-BEF3-122593E2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DC95B-2FDC-447E-A1F8-64F4EA6D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032FC-5BF4-4971-A87D-92D5DF22D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F11BB-65AD-492D-BDE0-094D2FECA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A22BF-1C2C-4149-99B1-6E7C7FD87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5BFB0C-5A7A-4CD4-9658-0DF5FD95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BC50C-487E-43B0-8394-E480F074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BA4AF-A22F-4272-95A4-FCC62563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66B-E2C4-4D35-91CF-8BEC015F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03ABA-3294-49BE-99E0-6CA841DA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B4C97-957F-4973-A171-1FD2568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60F77-8BBC-45EE-95A0-571DC1B4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817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265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25A4-EA41-4FE6-B931-58A68641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A9937-40FF-4E62-A1F4-83C8082E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0FC53-CC4E-4414-8C91-06C2046D9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DE66F-8DE3-499E-BD15-9280862C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3A0C0-DAD7-46C6-B37F-8F5347EFD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65F9B-9230-4EED-85A1-077F62D9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41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F92E-1BF9-4562-B479-59F7FAD0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F1530-8EE7-4094-B7FE-3E3093C5C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1794E-6432-4D4C-BA3B-DE6E36428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78C0E-255C-403C-A033-B57420A2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B19A8-8A69-4B3E-9F95-47931E44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76C2E-90D9-478B-A6D9-7365F246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647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0746-AAFE-4601-8467-052506D2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040B8-6831-4A23-AA0E-416B534BF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8E031-8EB5-4474-8D36-0840DC1A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EAE9D-8A68-41B2-84CD-6C9CD0A1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3AD6E-B55D-4D32-811E-ECAE9CC9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269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7667F-DE9C-48C5-B7CE-9D0C71F55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89A0A-F930-4294-9F32-9F2CC4980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BF5F8-032F-471F-A823-C830EB70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9EE05-A1EA-4B55-B113-06DA2DAA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4DB1E-13DA-4AF6-9D6B-0C69A33E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3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F889-3CA8-484F-9E32-BC142F7A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C1350-DB32-4397-B106-797A4E4D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4648E-BC75-4F39-A12E-271156A76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D1E75-FED6-4EC7-8FA5-A81D1DC9B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11C07-2C29-41DC-84F1-1A5B6B8D4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B19378-E1B5-4C6A-BF4F-68AE6BA4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B30B6-AA34-4FCB-8ED3-3DE564E3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5CF7E-3337-424A-8C6D-876DD651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4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B2C2-203D-498E-A8A7-7B76BB93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7F80A-C1B0-4D27-89C1-CCED255D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43DB6-F3E3-46C9-8C4A-C3683982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21769-42AB-4CEF-B206-8FE3E9CB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E5369-4ACC-4562-A128-B074C6D1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FF064-9EB7-4C7C-A42A-3394B4E1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DB485-BB19-461E-A2E9-05245F03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3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2506-C02B-480B-93AC-B5DEF507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E4367-A5F4-40E4-8E0C-ACE68E8E7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E97EE-2744-4D08-84DE-6FF29A129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6C09A-717B-4D52-A65C-4D889AC7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F9973-A577-44C4-9A9A-71A3464F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0A3B5-AAA4-4CCC-9481-0658E930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5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B0AA-5F0E-4AEC-95CF-C84CD6F4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F06D3-5480-47A2-BA1F-007896D37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0551A-F4E0-4303-BD3C-006C63233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099B1-3D3E-4F96-94B8-5B6CACC6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FD68-85BE-4C4B-A82E-54A4C7C3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37AA-45C7-41BD-9F57-B94A7B68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96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B449A-6768-45C3-81E8-40FE1278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270C3-87E6-491B-BEE1-9AC082322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1548-AF5C-462C-B8D6-F2011C1A2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B34F6-853A-4949-A630-245C4B97B229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9959F-A52C-4EA1-9705-5B23F2F49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AD230-810D-46B8-9B20-22B853552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342E-2CA2-4BA9-A35B-E45AF5E5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78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86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700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36542F-40BE-41BE-AB7D-27175063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7A03F-6CE9-4110-B4FE-06EA3BA27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9808-7768-4DD7-98DA-BFBB2D25E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0B468-FCBC-47E2-80E9-E7E99B7815FD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3958F-A836-4183-83AB-CD725AF57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D78F9-2B43-4644-B56D-6A20C9288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9C98-2693-4C97-A1A8-1DA22067A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1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8CC334-D6DC-48D3-A669-496F6F13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2192000" cy="690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CC399-6C21-43B1-8747-A6D72FEDCABE}"/>
              </a:ext>
            </a:extLst>
          </p:cNvPr>
          <p:cNvSpPr txBox="1"/>
          <p:nvPr/>
        </p:nvSpPr>
        <p:spPr>
          <a:xfrm>
            <a:off x="6041489" y="5901030"/>
            <a:ext cx="5706563" cy="369332"/>
          </a:xfrm>
          <a:prstGeom prst="rect">
            <a:avLst/>
          </a:prstGeom>
          <a:solidFill>
            <a:srgbClr val="00206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ALEX GRECH AND ANTHONY F. CAMILLERI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7330B-E07E-46A3-AA0E-357445EB561B}"/>
              </a:ext>
            </a:extLst>
          </p:cNvPr>
          <p:cNvSpPr txBox="1"/>
          <p:nvPr/>
        </p:nvSpPr>
        <p:spPr>
          <a:xfrm>
            <a:off x="6041489" y="3718332"/>
            <a:ext cx="5706563" cy="1938992"/>
          </a:xfrm>
          <a:prstGeom prst="rect">
            <a:avLst/>
          </a:prstGeom>
          <a:solidFill>
            <a:srgbClr val="00206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VALIDATION AND BLOCKCHAIN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Gill Sans MT" panose="020B0502020104020203" pitchFamily="34" charset="0"/>
              </a:rPr>
              <a:t>CHALLENGES AND OPPORTUNITIES</a:t>
            </a:r>
          </a:p>
          <a:p>
            <a:pPr algn="r"/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EUROPEAN VALIDATION FESTIVAL, THE EGG BRUSSELS</a:t>
            </a:r>
          </a:p>
          <a:p>
            <a:pPr algn="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14 JUNE 2018</a:t>
            </a:r>
          </a:p>
        </p:txBody>
      </p:sp>
    </p:spTree>
    <p:extLst>
      <p:ext uri="{BB962C8B-B14F-4D97-AF65-F5344CB8AC3E}">
        <p14:creationId xmlns:p14="http://schemas.microsoft.com/office/powerpoint/2010/main" val="302935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D535F-E3A4-48D5-8603-551D5417C8E8}"/>
              </a:ext>
            </a:extLst>
          </p:cNvPr>
          <p:cNvSpPr txBox="1"/>
          <p:nvPr/>
        </p:nvSpPr>
        <p:spPr>
          <a:xfrm>
            <a:off x="1666634" y="2151727"/>
            <a:ext cx="8625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The Blockchain has the potential to give non-formal certificates some of the same status and features as formal degrees</a:t>
            </a:r>
          </a:p>
        </p:txBody>
      </p:sp>
    </p:spTree>
    <p:extLst>
      <p:ext uri="{BB962C8B-B14F-4D97-AF65-F5344CB8AC3E}">
        <p14:creationId xmlns:p14="http://schemas.microsoft.com/office/powerpoint/2010/main" val="45777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DB496-FF68-4995-B372-61701D50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826"/>
            <a:ext cx="12192000" cy="865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9CD41-CEBC-4869-B1B4-325777C1D514}"/>
              </a:ext>
            </a:extLst>
          </p:cNvPr>
          <p:cNvSpPr txBox="1"/>
          <p:nvPr/>
        </p:nvSpPr>
        <p:spPr>
          <a:xfrm>
            <a:off x="345766" y="3044279"/>
            <a:ext cx="6494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IS BLOCKCHAIN?</a:t>
            </a:r>
          </a:p>
        </p:txBody>
      </p:sp>
    </p:spTree>
    <p:extLst>
      <p:ext uri="{BB962C8B-B14F-4D97-AF65-F5344CB8AC3E}">
        <p14:creationId xmlns:p14="http://schemas.microsoft.com/office/powerpoint/2010/main" val="230086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878E9-2563-4FC4-B948-BDD535CE5AD1}"/>
              </a:ext>
            </a:extLst>
          </p:cNvPr>
          <p:cNvSpPr txBox="1"/>
          <p:nvPr/>
        </p:nvSpPr>
        <p:spPr>
          <a:xfrm>
            <a:off x="1882588" y="1863029"/>
            <a:ext cx="8522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Blockchain is a digital way for people to transfer assets directly between each other without an intermediary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27CF008-4B18-436D-B2D5-C1346C1243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22DAD8-5F67-4B73-ADA9-06EF381F7A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6DB94-8B11-44E8-BEEF-A98DD522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/>
          <a:stretch/>
        </p:blipFill>
        <p:spPr>
          <a:xfrm>
            <a:off x="1617352" y="510391"/>
            <a:ext cx="9300394" cy="4278182"/>
          </a:xfrm>
          <a:prstGeom prst="rect">
            <a:avLst/>
          </a:prstGeom>
          <a:effectLst/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36F3EEA-55D4-4677-80E7-92D00B8F343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8DB810-D161-4E8A-9DF1-03491C2F4CE2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D4E02-53E9-4048-B238-1A3835CA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01" y="5196945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 Public </a:t>
            </a:r>
            <a:r>
              <a:rPr lang="en-US" sz="48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Decentralised</a:t>
            </a:r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Ledger</a:t>
            </a:r>
          </a:p>
        </p:txBody>
      </p:sp>
    </p:spTree>
    <p:extLst>
      <p:ext uri="{BB962C8B-B14F-4D97-AF65-F5344CB8AC3E}">
        <p14:creationId xmlns:p14="http://schemas.microsoft.com/office/powerpoint/2010/main" val="263396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C3FB3C4-E3F3-4BEB-884E-A59A68F66D41}"/>
              </a:ext>
            </a:extLst>
          </p:cNvPr>
          <p:cNvSpPr/>
          <p:nvPr/>
        </p:nvSpPr>
        <p:spPr>
          <a:xfrm>
            <a:off x="3852518" y="2772809"/>
            <a:ext cx="3041264" cy="3319118"/>
          </a:xfrm>
          <a:prstGeom prst="rect">
            <a:avLst/>
          </a:prstGeom>
          <a:noFill/>
          <a:ln w="139700" cmpd="sng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DA48B6-133E-473C-BDCB-26FDA04CFDB8}"/>
              </a:ext>
            </a:extLst>
          </p:cNvPr>
          <p:cNvSpPr/>
          <p:nvPr/>
        </p:nvSpPr>
        <p:spPr>
          <a:xfrm>
            <a:off x="4292035" y="3560910"/>
            <a:ext cx="2227904" cy="125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Central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Database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5D38A-F6A1-477F-9A9E-7B2AB5AD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59" y="409300"/>
            <a:ext cx="9404723" cy="986683"/>
          </a:xfrm>
        </p:spPr>
        <p:txBody>
          <a:bodyPr/>
          <a:lstStyle/>
          <a:p>
            <a:pPr algn="ctr"/>
            <a:r>
              <a:rPr lang="en-GB" dirty="0">
                <a:latin typeface="+mj-lt"/>
              </a:rPr>
              <a:t>Structure of a MODERN DATABASE</a:t>
            </a:r>
          </a:p>
        </p:txBody>
      </p:sp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FF60A7A8-538C-4206-A219-C32E1238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663" y="2824591"/>
            <a:ext cx="914400" cy="914400"/>
          </a:xfrm>
          <a:prstGeom prst="rect">
            <a:avLst/>
          </a:prstGeom>
        </p:spPr>
      </p:pic>
      <p:pic>
        <p:nvPicPr>
          <p:cNvPr id="7" name="Graphic 6" descr="Man">
            <a:extLst>
              <a:ext uri="{FF2B5EF4-FFF2-40B4-BE49-F238E27FC236}">
                <a16:creationId xmlns:a16="http://schemas.microsoft.com/office/drawing/2014/main" id="{BF48D0E2-B9D9-4726-8C27-3428B8D5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6613" y="4567205"/>
            <a:ext cx="914400" cy="914400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195204AE-0681-4D7D-9901-CE799860B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4995" y="3673535"/>
            <a:ext cx="752744" cy="75274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EF03BF-3F68-4558-A5BB-A1F9D2F20E06}"/>
              </a:ext>
            </a:extLst>
          </p:cNvPr>
          <p:cNvCxnSpPr>
            <a:cxnSpLocks/>
            <a:stCxn id="5" idx="3"/>
            <a:endCxn id="34" idx="1"/>
          </p:cNvCxnSpPr>
          <p:nvPr/>
        </p:nvCxnSpPr>
        <p:spPr>
          <a:xfrm>
            <a:off x="2560063" y="3281791"/>
            <a:ext cx="1292455" cy="115057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F88576-DC9D-4FDF-966C-B44716D6B1C6}"/>
              </a:ext>
            </a:extLst>
          </p:cNvPr>
          <p:cNvCxnSpPr>
            <a:cxnSpLocks/>
            <a:stCxn id="7" idx="3"/>
            <a:endCxn id="34" idx="1"/>
          </p:cNvCxnSpPr>
          <p:nvPr/>
        </p:nvCxnSpPr>
        <p:spPr>
          <a:xfrm flipV="1">
            <a:off x="2531013" y="4432368"/>
            <a:ext cx="1321505" cy="59203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69EFA0F-10CA-4EBE-A64B-7607C4A982CC}"/>
              </a:ext>
            </a:extLst>
          </p:cNvPr>
          <p:cNvSpPr txBox="1"/>
          <p:nvPr/>
        </p:nvSpPr>
        <p:spPr>
          <a:xfrm>
            <a:off x="2155286" y="5431776"/>
            <a:ext cx="1454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Users store their information</a:t>
            </a:r>
          </a:p>
        </p:txBody>
      </p:sp>
      <p:pic>
        <p:nvPicPr>
          <p:cNvPr id="25" name="Graphic 24" descr="Court">
            <a:extLst>
              <a:ext uri="{FF2B5EF4-FFF2-40B4-BE49-F238E27FC236}">
                <a16:creationId xmlns:a16="http://schemas.microsoft.com/office/drawing/2014/main" id="{A7265841-49C2-49AA-945B-2B10795A4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8787" y="1910191"/>
            <a:ext cx="914400" cy="9144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6859ED-8159-4178-9E59-26DB48BF05A1}"/>
              </a:ext>
            </a:extLst>
          </p:cNvPr>
          <p:cNvCxnSpPr>
            <a:stCxn id="25" idx="2"/>
            <a:endCxn id="20" idx="0"/>
          </p:cNvCxnSpPr>
          <p:nvPr/>
        </p:nvCxnSpPr>
        <p:spPr>
          <a:xfrm>
            <a:off x="5405987" y="2824591"/>
            <a:ext cx="0" cy="736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7F05C9-34BE-45C7-8058-A15CD5627086}"/>
              </a:ext>
            </a:extLst>
          </p:cNvPr>
          <p:cNvSpPr txBox="1"/>
          <p:nvPr/>
        </p:nvSpPr>
        <p:spPr>
          <a:xfrm>
            <a:off x="5903602" y="2267615"/>
            <a:ext cx="33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Institution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DEDC75-7E85-4BB5-A08B-6E36B22BA93C}"/>
              </a:ext>
            </a:extLst>
          </p:cNvPr>
          <p:cNvSpPr txBox="1"/>
          <p:nvPr/>
        </p:nvSpPr>
        <p:spPr>
          <a:xfrm>
            <a:off x="5442614" y="2882029"/>
            <a:ext cx="33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manages &amp;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controls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4C0DC2-61F7-4673-A4FE-52AE60EC2E45}"/>
              </a:ext>
            </a:extLst>
          </p:cNvPr>
          <p:cNvCxnSpPr>
            <a:cxnSpLocks/>
          </p:cNvCxnSpPr>
          <p:nvPr/>
        </p:nvCxnSpPr>
        <p:spPr>
          <a:xfrm>
            <a:off x="6893782" y="4171150"/>
            <a:ext cx="138928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Team">
            <a:extLst>
              <a:ext uri="{FF2B5EF4-FFF2-40B4-BE49-F238E27FC236}">
                <a16:creationId xmlns:a16="http://schemas.microsoft.com/office/drawing/2014/main" id="{9C2037AA-5CFC-4D78-89D9-56B830B71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1034" y="3652805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2D7CB-7956-4DD9-9E75-9126B4B4E883}"/>
              </a:ext>
            </a:extLst>
          </p:cNvPr>
          <p:cNvSpPr txBox="1"/>
          <p:nvPr/>
        </p:nvSpPr>
        <p:spPr>
          <a:xfrm>
            <a:off x="7131222" y="4687492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Parties consult database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8FDC89-AEB6-4E73-A3ED-945C03A81065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3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DB496-FF68-4995-B372-61701D50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826"/>
            <a:ext cx="12192000" cy="865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9CD41-CEBC-4869-B1B4-325777C1D514}"/>
              </a:ext>
            </a:extLst>
          </p:cNvPr>
          <p:cNvSpPr txBox="1"/>
          <p:nvPr/>
        </p:nvSpPr>
        <p:spPr>
          <a:xfrm>
            <a:off x="170781" y="3044279"/>
            <a:ext cx="7127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CAN GO WRONG?</a:t>
            </a:r>
          </a:p>
        </p:txBody>
      </p:sp>
    </p:spTree>
    <p:extLst>
      <p:ext uri="{BB962C8B-B14F-4D97-AF65-F5344CB8AC3E}">
        <p14:creationId xmlns:p14="http://schemas.microsoft.com/office/powerpoint/2010/main" val="672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1D03AB-BB2A-4E81-AB5F-2BE4403CB492}"/>
              </a:ext>
            </a:extLst>
          </p:cNvPr>
          <p:cNvSpPr txBox="1"/>
          <p:nvPr/>
        </p:nvSpPr>
        <p:spPr>
          <a:xfrm>
            <a:off x="1160015" y="1757689"/>
            <a:ext cx="866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9F06DE-D275-4079-9A8A-D00E219DBCB6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72D6CD-BEB7-4AD3-B373-3539A4D649BC}"/>
              </a:ext>
            </a:extLst>
          </p:cNvPr>
          <p:cNvGraphicFramePr/>
          <p:nvPr>
            <p:extLst/>
          </p:nvPr>
        </p:nvGraphicFramePr>
        <p:xfrm>
          <a:off x="680458" y="884635"/>
          <a:ext cx="10477399" cy="573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366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D38A-F6A1-477F-9A9E-7B2AB5AD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390500"/>
            <a:ext cx="10130044" cy="140053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By removing a central authority, blockchain eliminates these problems</a:t>
            </a:r>
          </a:p>
        </p:txBody>
      </p:sp>
      <p:pic>
        <p:nvPicPr>
          <p:cNvPr id="21" name="Graphic 20" descr="Man">
            <a:extLst>
              <a:ext uri="{FF2B5EF4-FFF2-40B4-BE49-F238E27FC236}">
                <a16:creationId xmlns:a16="http://schemas.microsoft.com/office/drawing/2014/main" id="{9E13895C-0008-4691-BED6-17BEF60C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7252" y="4469919"/>
            <a:ext cx="914400" cy="914400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1E418ABE-A214-41E0-873D-CC8A1CDD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7252" y="2514600"/>
            <a:ext cx="914400" cy="914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E39CE2-B1F2-46F1-BF31-FBEB52CFD351}"/>
              </a:ext>
            </a:extLst>
          </p:cNvPr>
          <p:cNvCxnSpPr/>
          <p:nvPr/>
        </p:nvCxnSpPr>
        <p:spPr>
          <a:xfrm>
            <a:off x="2054452" y="3508349"/>
            <a:ext cx="0" cy="722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Man">
            <a:extLst>
              <a:ext uri="{FF2B5EF4-FFF2-40B4-BE49-F238E27FC236}">
                <a16:creationId xmlns:a16="http://schemas.microsoft.com/office/drawing/2014/main" id="{2C3A51DE-C11C-44B8-BC30-D9612AB9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8141" y="4469919"/>
            <a:ext cx="914400" cy="914400"/>
          </a:xfrm>
          <a:prstGeom prst="rect">
            <a:avLst/>
          </a:prstGeom>
        </p:spPr>
      </p:pic>
      <p:pic>
        <p:nvPicPr>
          <p:cNvPr id="26" name="Graphic 25" descr="Database">
            <a:extLst>
              <a:ext uri="{FF2B5EF4-FFF2-40B4-BE49-F238E27FC236}">
                <a16:creationId xmlns:a16="http://schemas.microsoft.com/office/drawing/2014/main" id="{DFF4CFDD-A379-47F2-AFA8-797B274E7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8141" y="2514600"/>
            <a:ext cx="914400" cy="9144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10D62A-287F-495E-8648-9CA97CE6265A}"/>
              </a:ext>
            </a:extLst>
          </p:cNvPr>
          <p:cNvCxnSpPr/>
          <p:nvPr/>
        </p:nvCxnSpPr>
        <p:spPr>
          <a:xfrm>
            <a:off x="4005341" y="3508349"/>
            <a:ext cx="0" cy="722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Man">
            <a:extLst>
              <a:ext uri="{FF2B5EF4-FFF2-40B4-BE49-F238E27FC236}">
                <a16:creationId xmlns:a16="http://schemas.microsoft.com/office/drawing/2014/main" id="{174BE151-BD4E-48D0-AF5D-605291DE9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9030" y="4469919"/>
            <a:ext cx="914400" cy="914400"/>
          </a:xfrm>
          <a:prstGeom prst="rect">
            <a:avLst/>
          </a:prstGeom>
        </p:spPr>
      </p:pic>
      <p:pic>
        <p:nvPicPr>
          <p:cNvPr id="33" name="Graphic 32" descr="Database">
            <a:extLst>
              <a:ext uri="{FF2B5EF4-FFF2-40B4-BE49-F238E27FC236}">
                <a16:creationId xmlns:a16="http://schemas.microsoft.com/office/drawing/2014/main" id="{0CB5CA21-DF17-4A5F-BBB0-18CEC0A60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9030" y="2514600"/>
            <a:ext cx="914400" cy="9144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E091E9-0726-4130-B353-B9D415EA5096}"/>
              </a:ext>
            </a:extLst>
          </p:cNvPr>
          <p:cNvCxnSpPr/>
          <p:nvPr/>
        </p:nvCxnSpPr>
        <p:spPr>
          <a:xfrm>
            <a:off x="5956230" y="3508349"/>
            <a:ext cx="0" cy="7224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34E5B4-BA93-4C3C-A9F0-E15F865F6CDA}"/>
              </a:ext>
            </a:extLst>
          </p:cNvPr>
          <p:cNvCxnSpPr/>
          <p:nvPr/>
        </p:nvCxnSpPr>
        <p:spPr>
          <a:xfrm>
            <a:off x="2573118" y="2960434"/>
            <a:ext cx="9750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7C5BE9-DD50-4716-AF30-6D100141A162}"/>
              </a:ext>
            </a:extLst>
          </p:cNvPr>
          <p:cNvCxnSpPr/>
          <p:nvPr/>
        </p:nvCxnSpPr>
        <p:spPr>
          <a:xfrm>
            <a:off x="4462541" y="2960434"/>
            <a:ext cx="9750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CF808-7ED3-4E64-AE27-742D38491F91}"/>
              </a:ext>
            </a:extLst>
          </p:cNvPr>
          <p:cNvSpPr txBox="1"/>
          <p:nvPr/>
        </p:nvSpPr>
        <p:spPr>
          <a:xfrm>
            <a:off x="7729461" y="2072644"/>
            <a:ext cx="4125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Each user (node) stores a complete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copy of the database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Each user (node) has to approve each entry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version with the most copies  is the ‘true’ version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487D3A-C28A-49F1-8144-BB2597385B88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2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0487C8F-7D6C-4EAF-A9A5-45D8E94F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78DA0F-394A-417D-892B-8253831A2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20CE72-AB39-4AEA-A269-78843B7B7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40590" y="643467"/>
            <a:ext cx="77108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7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6DB94-8B11-44E8-BEEF-A98DD522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/>
          <a:stretch/>
        </p:blipFill>
        <p:spPr>
          <a:xfrm>
            <a:off x="149970" y="1834699"/>
            <a:ext cx="7282920" cy="3350143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8DB810-D161-4E8A-9DF1-03491C2F4CE2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D4E02-53E9-4048-B238-1A3835CA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Notarization on the blockchain means storing its hash on the ledger</a:t>
            </a:r>
          </a:p>
        </p:txBody>
      </p:sp>
    </p:spTree>
    <p:extLst>
      <p:ext uri="{BB962C8B-B14F-4D97-AF65-F5344CB8AC3E}">
        <p14:creationId xmlns:p14="http://schemas.microsoft.com/office/powerpoint/2010/main" val="8669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74EAB-FFA0-4E3D-BC0C-A4A0E966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8998"/>
            <a:ext cx="12192000" cy="8106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EE92A-F19D-4D7B-BC71-4906FE0D92BE}"/>
              </a:ext>
            </a:extLst>
          </p:cNvPr>
          <p:cNvSpPr txBox="1"/>
          <p:nvPr/>
        </p:nvSpPr>
        <p:spPr>
          <a:xfrm>
            <a:off x="642257" y="2008714"/>
            <a:ext cx="31222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DOMAIN OF FRAUDSTERS  &amp; CRYPTOCULTURE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27A86-01BE-46A2-8026-57E30E5F1579}"/>
              </a:ext>
            </a:extLst>
          </p:cNvPr>
          <p:cNvSpPr txBox="1"/>
          <p:nvPr/>
        </p:nvSpPr>
        <p:spPr>
          <a:xfrm>
            <a:off x="8142512" y="791194"/>
            <a:ext cx="31222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BITCOIN HYPE!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9E794-0B46-47A1-8764-E3435C913337}"/>
              </a:ext>
            </a:extLst>
          </p:cNvPr>
          <p:cNvSpPr txBox="1"/>
          <p:nvPr/>
        </p:nvSpPr>
        <p:spPr>
          <a:xfrm>
            <a:off x="642257" y="791194"/>
            <a:ext cx="3122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FINTECH BUBBLE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2965187C-3DA3-4BC6-9D18-EBCA17D50893}"/>
              </a:ext>
            </a:extLst>
          </p:cNvPr>
          <p:cNvSpPr txBox="1"/>
          <p:nvPr/>
        </p:nvSpPr>
        <p:spPr>
          <a:xfrm>
            <a:off x="8186246" y="4171747"/>
            <a:ext cx="31222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WAIT.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 FOR THE 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0C2E482-0088-4C52-BC44-2B84BC554945}"/>
              </a:ext>
            </a:extLst>
          </p:cNvPr>
          <p:cNvSpPr txBox="1"/>
          <p:nvPr/>
        </p:nvSpPr>
        <p:spPr>
          <a:xfrm>
            <a:off x="8142513" y="2008714"/>
            <a:ext cx="31222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GOVERNMENTS ARE MAKING THIS ILLEGAL!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C3584-1711-4A81-86F4-E3E14E685186}"/>
              </a:ext>
            </a:extLst>
          </p:cNvPr>
          <p:cNvSpPr txBox="1"/>
          <p:nvPr/>
        </p:nvSpPr>
        <p:spPr>
          <a:xfrm>
            <a:off x="642257" y="4171746"/>
            <a:ext cx="31222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NOTHING TO DO WITH EDUCATION!</a:t>
            </a:r>
          </a:p>
        </p:txBody>
      </p:sp>
    </p:spTree>
    <p:extLst>
      <p:ext uri="{BB962C8B-B14F-4D97-AF65-F5344CB8AC3E}">
        <p14:creationId xmlns:p14="http://schemas.microsoft.com/office/powerpoint/2010/main" val="345534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  <p:bldP spid="10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DB496-FF68-4995-B372-61701D50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826"/>
            <a:ext cx="12192000" cy="865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9CD41-CEBC-4869-B1B4-325777C1D514}"/>
              </a:ext>
            </a:extLst>
          </p:cNvPr>
          <p:cNvSpPr txBox="1"/>
          <p:nvPr/>
        </p:nvSpPr>
        <p:spPr>
          <a:xfrm>
            <a:off x="401813" y="2151727"/>
            <a:ext cx="6667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THE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VALUE PROPOSITION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BLOCKHAIN</a:t>
            </a:r>
          </a:p>
        </p:txBody>
      </p:sp>
    </p:spTree>
    <p:extLst>
      <p:ext uri="{BB962C8B-B14F-4D97-AF65-F5344CB8AC3E}">
        <p14:creationId xmlns:p14="http://schemas.microsoft.com/office/powerpoint/2010/main" val="315216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A874D-54FD-421E-B368-C047AC23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9" y="0"/>
            <a:ext cx="11752592" cy="686112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42CB6-F4DB-49FB-B0B3-62EDC04AF59D}"/>
              </a:ext>
            </a:extLst>
          </p:cNvPr>
          <p:cNvSpPr txBox="1"/>
          <p:nvPr/>
        </p:nvSpPr>
        <p:spPr>
          <a:xfrm>
            <a:off x="3143303" y="2656115"/>
            <a:ext cx="3137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SELF-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SOVEREIGNTY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IDENTITY</a:t>
            </a:r>
          </a:p>
        </p:txBody>
      </p:sp>
    </p:spTree>
    <p:extLst>
      <p:ext uri="{BB962C8B-B14F-4D97-AF65-F5344CB8AC3E}">
        <p14:creationId xmlns:p14="http://schemas.microsoft.com/office/powerpoint/2010/main" val="83901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90A59-E34A-4B55-881F-06B448CD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4775"/>
            <a:ext cx="12192000" cy="8234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A7D24-7677-4A08-A25D-5283F3EAD822}"/>
              </a:ext>
            </a:extLst>
          </p:cNvPr>
          <p:cNvSpPr txBox="1"/>
          <p:nvPr/>
        </p:nvSpPr>
        <p:spPr>
          <a:xfrm>
            <a:off x="7621685" y="331384"/>
            <a:ext cx="4483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entury Gothic" panose="020B0502020202020204"/>
              </a:rPr>
              <a:t>INTEROPERABILITY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0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D8AE6-2C80-4B9D-B194-F68B5FA50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80193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8F4140-F60A-4BB0-811E-B41CCD81FC0E}"/>
              </a:ext>
            </a:extLst>
          </p:cNvPr>
          <p:cNvSpPr txBox="1"/>
          <p:nvPr/>
        </p:nvSpPr>
        <p:spPr>
          <a:xfrm>
            <a:off x="7515225" y="4953000"/>
            <a:ext cx="445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TRUST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ARCHITECTURE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460A8-6B17-4EB1-8808-EE7C0346209E}"/>
              </a:ext>
            </a:extLst>
          </p:cNvPr>
          <p:cNvSpPr/>
          <p:nvPr/>
        </p:nvSpPr>
        <p:spPr>
          <a:xfrm>
            <a:off x="4314287" y="936338"/>
            <a:ext cx="3305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prstClr val="white"/>
                </a:solidFill>
              </a:rPr>
              <a:t>DECENTRALISED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33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D141D0-35E2-449F-8381-5482FFAD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6" y="0"/>
            <a:ext cx="966719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5FD31F-ECC5-47B4-9953-C5343A17BEB4}"/>
              </a:ext>
            </a:extLst>
          </p:cNvPr>
          <p:cNvSpPr txBox="1"/>
          <p:nvPr/>
        </p:nvSpPr>
        <p:spPr>
          <a:xfrm>
            <a:off x="8490" y="968828"/>
            <a:ext cx="42434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TRANSPARENCY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PROVENANCE</a:t>
            </a:r>
          </a:p>
        </p:txBody>
      </p:sp>
    </p:spTree>
    <p:extLst>
      <p:ext uri="{BB962C8B-B14F-4D97-AF65-F5344CB8AC3E}">
        <p14:creationId xmlns:p14="http://schemas.microsoft.com/office/powerpoint/2010/main" val="57575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67BF5-465C-4638-A5F2-A9226036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757"/>
            <a:ext cx="12192000" cy="8135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815AD-DE42-4B0C-B568-A530E8056756}"/>
              </a:ext>
            </a:extLst>
          </p:cNvPr>
          <p:cNvSpPr txBox="1"/>
          <p:nvPr/>
        </p:nvSpPr>
        <p:spPr>
          <a:xfrm>
            <a:off x="672246" y="783771"/>
            <a:ext cx="349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IMMUTABILITY</a:t>
            </a:r>
          </a:p>
        </p:txBody>
      </p:sp>
    </p:spTree>
    <p:extLst>
      <p:ext uri="{BB962C8B-B14F-4D97-AF65-F5344CB8AC3E}">
        <p14:creationId xmlns:p14="http://schemas.microsoft.com/office/powerpoint/2010/main" val="264747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F18BE-A0B0-4D07-B4AC-0FDF03D22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92" y="-278170"/>
            <a:ext cx="12253692" cy="7451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2962A-C28A-413A-89AF-39D6E04285DD}"/>
              </a:ext>
            </a:extLst>
          </p:cNvPr>
          <p:cNvSpPr txBox="1"/>
          <p:nvPr/>
        </p:nvSpPr>
        <p:spPr>
          <a:xfrm>
            <a:off x="672246" y="783771"/>
            <a:ext cx="505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DISINTERMEDIATION</a:t>
            </a:r>
          </a:p>
        </p:txBody>
      </p:sp>
    </p:spTree>
    <p:extLst>
      <p:ext uri="{BB962C8B-B14F-4D97-AF65-F5344CB8AC3E}">
        <p14:creationId xmlns:p14="http://schemas.microsoft.com/office/powerpoint/2010/main" val="269488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DB496-FF68-4995-B372-61701D50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826"/>
            <a:ext cx="12192000" cy="865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9CD41-CEBC-4869-B1B4-325777C1D514}"/>
              </a:ext>
            </a:extLst>
          </p:cNvPr>
          <p:cNvSpPr txBox="1"/>
          <p:nvPr/>
        </p:nvSpPr>
        <p:spPr>
          <a:xfrm>
            <a:off x="-336261" y="2804971"/>
            <a:ext cx="7937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BLOCKCHAIN CAN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START TO IMPACT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INFORMAL &amp; NON-FORMAL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37003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C5590-2C68-4317-AA18-B97D5378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/>
              <a:t>Three Applications for Blockchain in Validation</a:t>
            </a:r>
            <a:endParaRPr lang="de-D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9B9476-ABE6-4065-AF48-4D3715D78C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252730"/>
              </p:ext>
            </p:extLst>
          </p:nvPr>
        </p:nvGraphicFramePr>
        <p:xfrm>
          <a:off x="482305" y="2101536"/>
          <a:ext cx="11400005" cy="3751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3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B9B45AD-D3A9-49B1-9B74-1DEC4D9B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 dirty="0"/>
              <a:t>Automatically Verifiable Secure Credentials</a:t>
            </a:r>
            <a:endParaRPr lang="de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5ADA7-4316-4553-9B39-8EDB5311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en-GB" dirty="0"/>
              <a:t>Any institution can issue a digital credential (in any format) to a learner and register the </a:t>
            </a:r>
            <a:r>
              <a:rPr lang="en-GB" b="1" dirty="0"/>
              <a:t>hash of that credential</a:t>
            </a:r>
            <a:r>
              <a:rPr lang="en-GB" dirty="0"/>
              <a:t> on a blockchain</a:t>
            </a:r>
          </a:p>
          <a:p>
            <a:r>
              <a:rPr lang="en-GB" dirty="0"/>
              <a:t>The learner can hold the credential themselves on their own device or in an online wallet </a:t>
            </a:r>
          </a:p>
          <a:p>
            <a:r>
              <a:rPr lang="en-GB" dirty="0"/>
              <a:t>Any person wishing to check the authenticity can simply compare the hash of the document against the entry on the chain.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FE14AD-B734-48A1-B102-2C6DF106F6CC}"/>
              </a:ext>
            </a:extLst>
          </p:cNvPr>
          <p:cNvSpPr txBox="1">
            <a:spLocks/>
          </p:cNvSpPr>
          <p:nvPr/>
        </p:nvSpPr>
        <p:spPr>
          <a:xfrm>
            <a:off x="5653076" y="4839720"/>
            <a:ext cx="4397757" cy="1506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de-D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2C4B69-4DD7-455F-BDEA-93564AE48E11}"/>
              </a:ext>
            </a:extLst>
          </p:cNvPr>
          <p:cNvSpPr txBox="1">
            <a:spLocks/>
          </p:cNvSpPr>
          <p:nvPr/>
        </p:nvSpPr>
        <p:spPr>
          <a:xfrm>
            <a:off x="5653077" y="3429000"/>
            <a:ext cx="4397757" cy="1506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38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7D12299-7A79-4EDD-8074-4915E80982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38210"/>
              </p:ext>
            </p:extLst>
          </p:nvPr>
        </p:nvGraphicFramePr>
        <p:xfrm>
          <a:off x="568960" y="1012274"/>
          <a:ext cx="6983984" cy="484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4C7B800-0BF7-4E5A-A6A6-87147AAFE8F1}"/>
              </a:ext>
            </a:extLst>
          </p:cNvPr>
          <p:cNvSpPr/>
          <p:nvPr/>
        </p:nvSpPr>
        <p:spPr>
          <a:xfrm>
            <a:off x="8174736" y="2538906"/>
            <a:ext cx="3611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The EQF only Captures a Fraction of the Spectrum of Credentials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246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Automatically Verifiable Secure Credentials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5ADA7-4316-4553-9B39-8EDB5311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28" y="1771344"/>
            <a:ext cx="6661754" cy="4428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tamper-proof</a:t>
            </a:r>
            <a:endParaRPr lang="de-DE" sz="3600" dirty="0"/>
          </a:p>
          <a:p>
            <a:pPr marL="0" indent="0" algn="ctr">
              <a:buNone/>
            </a:pPr>
            <a:r>
              <a:rPr lang="en-GB" sz="3600" dirty="0"/>
              <a:t>r</a:t>
            </a:r>
            <a:r>
              <a:rPr lang="de-DE" sz="3600" dirty="0"/>
              <a:t>evocable</a:t>
            </a:r>
          </a:p>
          <a:p>
            <a:pPr marL="0" indent="0" algn="ctr">
              <a:buNone/>
            </a:pPr>
            <a:r>
              <a:rPr lang="en-GB" sz="3600" dirty="0"/>
              <a:t>user-held</a:t>
            </a:r>
          </a:p>
          <a:p>
            <a:pPr marL="0" indent="0" algn="ctr">
              <a:buNone/>
            </a:pPr>
            <a:r>
              <a:rPr lang="en-GB" sz="3600" dirty="0"/>
              <a:t>independently-verifiable</a:t>
            </a:r>
          </a:p>
        </p:txBody>
      </p:sp>
    </p:spTree>
    <p:extLst>
      <p:ext uri="{BB962C8B-B14F-4D97-AF65-F5344CB8AC3E}">
        <p14:creationId xmlns:p14="http://schemas.microsoft.com/office/powerpoint/2010/main" val="372153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8697-9D86-4E54-90D5-FCC07BCF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dirty="0"/>
              <a:t>Applications </a:t>
            </a:r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6E801A-4D10-49FC-A59A-5F6A2C742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0" b="75418"/>
          <a:stretch/>
        </p:blipFill>
        <p:spPr>
          <a:xfrm rot="21264900">
            <a:off x="638618" y="1636251"/>
            <a:ext cx="4517337" cy="41766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0AFE1-3E86-4F6E-B40F-0CA7F7C6F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521">
            <a:off x="5398350" y="3041539"/>
            <a:ext cx="6096000" cy="31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6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9D236D24-4A4D-4D86-9D5C-76F8C271E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" b="1203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 dirty="0"/>
              <a:t>Reputational Systems for Validation</a:t>
            </a: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626FB11-B531-499F-BA17-B1ADFEBB92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844547"/>
              </p:ext>
            </p:extLst>
          </p:nvPr>
        </p:nvGraphicFramePr>
        <p:xfrm>
          <a:off x="-1068448" y="1402624"/>
          <a:ext cx="13570790" cy="493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898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Reputational Systems for Validation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5ADA7-4316-4553-9B39-8EDB5311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28" y="1771344"/>
            <a:ext cx="6661754" cy="4428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incentive-based</a:t>
            </a:r>
          </a:p>
          <a:p>
            <a:pPr marL="0" indent="0" algn="ctr">
              <a:buNone/>
            </a:pPr>
            <a:r>
              <a:rPr lang="en-GB" sz="3600" dirty="0"/>
              <a:t>self-organizing</a:t>
            </a:r>
          </a:p>
          <a:p>
            <a:pPr marL="0" indent="0" algn="ctr">
              <a:buNone/>
            </a:pPr>
            <a:r>
              <a:rPr lang="en-GB" sz="3600" dirty="0"/>
              <a:t>trusted validators</a:t>
            </a:r>
          </a:p>
          <a:p>
            <a:pPr marL="0" indent="0" algn="ctr">
              <a:buNone/>
            </a:pPr>
            <a:r>
              <a:rPr lang="en-GB" sz="3600" dirty="0"/>
              <a:t>reliability increases with use</a:t>
            </a:r>
          </a:p>
        </p:txBody>
      </p:sp>
    </p:spTree>
    <p:extLst>
      <p:ext uri="{BB962C8B-B14F-4D97-AF65-F5344CB8AC3E}">
        <p14:creationId xmlns:p14="http://schemas.microsoft.com/office/powerpoint/2010/main" val="371367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DD5B-3792-4A9C-A06A-2F321F3D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</a:t>
            </a:r>
            <a:endParaRPr lang="de-DE" dirty="0"/>
          </a:p>
        </p:txBody>
      </p:sp>
      <p:pic>
        <p:nvPicPr>
          <p:cNvPr id="5" name="Content Placeholder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A66F0FEE-5DFB-4750-984F-52B5E9198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" y="1426250"/>
            <a:ext cx="10086267" cy="4979032"/>
          </a:xfrm>
        </p:spPr>
      </p:pic>
    </p:spTree>
    <p:extLst>
      <p:ext uri="{BB962C8B-B14F-4D97-AF65-F5344CB8AC3E}">
        <p14:creationId xmlns:p14="http://schemas.microsoft.com/office/powerpoint/2010/main" val="1463471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852C-143E-42F2-8774-2FB15B7F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Idea</a:t>
            </a:r>
            <a:endParaRPr lang="de-DE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83AB947F-DD04-492C-B77E-CD29EA9C6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98" y="1478975"/>
            <a:ext cx="8947150" cy="156201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AD1C72-5E55-44B7-8363-724C9AFB9D78}"/>
              </a:ext>
            </a:extLst>
          </p:cNvPr>
          <p:cNvSpPr/>
          <p:nvPr/>
        </p:nvSpPr>
        <p:spPr>
          <a:xfrm>
            <a:off x="6791873" y="1478975"/>
            <a:ext cx="3640975" cy="207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9CC1B-2A40-4910-BC59-B928157BED2D}"/>
              </a:ext>
            </a:extLst>
          </p:cNvPr>
          <p:cNvSpPr txBox="1"/>
          <p:nvPr/>
        </p:nvSpPr>
        <p:spPr>
          <a:xfrm>
            <a:off x="2990836" y="3697918"/>
            <a:ext cx="6210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 comprehensive database of skills</a:t>
            </a:r>
          </a:p>
          <a:p>
            <a:pPr algn="ctr"/>
            <a:r>
              <a:rPr lang="en-GB" dirty="0"/>
              <a:t>paired with a reputational network for skill verification</a:t>
            </a:r>
          </a:p>
          <a:p>
            <a:pPr algn="ctr"/>
            <a:r>
              <a:rPr lang="en-GB" dirty="0"/>
              <a:t>can give us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15AF3-DB04-4BAE-BCD9-C51FCE3ECF10}"/>
              </a:ext>
            </a:extLst>
          </p:cNvPr>
          <p:cNvSpPr txBox="1"/>
          <p:nvPr/>
        </p:nvSpPr>
        <p:spPr>
          <a:xfrm>
            <a:off x="3212860" y="5001174"/>
            <a:ext cx="576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A universal currency for learning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492562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FBA2F3-94AC-4E5D-832E-9FA9361AE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8" b="29165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 dirty="0"/>
              <a:t>Directory of Trusted Issuers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1CDBB-DFBB-4908-B059-74FD04FB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en-GB" dirty="0"/>
              <a:t>Educational Organizations, including non-formal organizations, would hold wallets of directly issued or reputational credentials </a:t>
            </a:r>
          </a:p>
          <a:p>
            <a:r>
              <a:rPr lang="en-GB" dirty="0"/>
              <a:t>By sharing the wallet they could prove accreditation, legal status or other aspects of identity</a:t>
            </a:r>
          </a:p>
          <a:p>
            <a:r>
              <a:rPr lang="en-GB" dirty="0"/>
              <a:t>Since each credential is validated, it is possible to build up trust in the </a:t>
            </a:r>
            <a:r>
              <a:rPr lang="en-GB" dirty="0" err="1"/>
              <a:t>instiution</a:t>
            </a:r>
            <a:endParaRPr lang="en-GB" dirty="0"/>
          </a:p>
          <a:p>
            <a:r>
              <a:rPr lang="en-GB" dirty="0"/>
              <a:t>It is possible to set up multi-level accreditation, where one institution accredits another, who in turn accredits another</a:t>
            </a:r>
          </a:p>
          <a:p>
            <a:r>
              <a:rPr lang="en-GB" dirty="0"/>
              <a:t>Independent </a:t>
            </a:r>
            <a:r>
              <a:rPr lang="en-GB" b="1" dirty="0"/>
              <a:t>verifiers</a:t>
            </a:r>
            <a:r>
              <a:rPr lang="en-GB" dirty="0"/>
              <a:t> would apply KYC-tests to the wallets for different validation purposes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19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25F-708C-458F-9CEF-54E8CE3A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Directory of Trusted Issuers</a:t>
            </a:r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5ADA7-4316-4553-9B39-8EDB5311A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28" y="1771344"/>
            <a:ext cx="6661754" cy="4428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true verification of identity</a:t>
            </a:r>
          </a:p>
          <a:p>
            <a:pPr marL="0" indent="0" algn="ctr">
              <a:buNone/>
            </a:pPr>
            <a:r>
              <a:rPr lang="en-GB" sz="3600" dirty="0"/>
              <a:t>triangulation of sources</a:t>
            </a:r>
          </a:p>
          <a:p>
            <a:pPr marL="0" indent="0" algn="ctr">
              <a:buNone/>
            </a:pPr>
            <a:r>
              <a:rPr lang="en-GB" sz="3600" dirty="0"/>
              <a:t>different definitions of truth</a:t>
            </a:r>
          </a:p>
        </p:txBody>
      </p:sp>
    </p:spTree>
    <p:extLst>
      <p:ext uri="{BB962C8B-B14F-4D97-AF65-F5344CB8AC3E}">
        <p14:creationId xmlns:p14="http://schemas.microsoft.com/office/powerpoint/2010/main" val="186342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22D8-4952-4549-8D64-76B04D75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</a:t>
            </a:r>
            <a:endParaRPr lang="de-DE" dirty="0"/>
          </a:p>
        </p:txBody>
      </p:sp>
      <p:pic>
        <p:nvPicPr>
          <p:cNvPr id="9" name="Content Placeholder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F15461A-B97B-4F25-9469-FBB35A33D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670" b="70032"/>
          <a:stretch/>
        </p:blipFill>
        <p:spPr>
          <a:xfrm>
            <a:off x="1097277" y="1237988"/>
            <a:ext cx="9044249" cy="5320754"/>
          </a:xfrm>
        </p:spPr>
      </p:pic>
    </p:spTree>
    <p:extLst>
      <p:ext uri="{BB962C8B-B14F-4D97-AF65-F5344CB8AC3E}">
        <p14:creationId xmlns:p14="http://schemas.microsoft.com/office/powerpoint/2010/main" val="4043663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AF411-A8F2-4565-882A-BE90308A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vs Closed Blockchains</a:t>
            </a:r>
            <a:endParaRPr lang="de-D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07E26F-FDE9-44FE-9B2C-EDD6FD1EDC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81486"/>
              </p:ext>
            </p:extLst>
          </p:nvPr>
        </p:nvGraphicFramePr>
        <p:xfrm>
          <a:off x="1029966" y="1804351"/>
          <a:ext cx="10436708" cy="417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019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CA780B5-DD25-404E-8B22-FAEDB5AB3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386268"/>
              </p:ext>
            </p:extLst>
          </p:nvPr>
        </p:nvGraphicFramePr>
        <p:xfrm>
          <a:off x="-2478872" y="202131"/>
          <a:ext cx="12508992" cy="6500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AEC2F0A-3E10-48F7-8434-C83EB4E6DD2C}"/>
              </a:ext>
            </a:extLst>
          </p:cNvPr>
          <p:cNvSpPr/>
          <p:nvPr/>
        </p:nvSpPr>
        <p:spPr>
          <a:xfrm>
            <a:off x="7088957" y="1385150"/>
            <a:ext cx="48736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Smaller modules of learning than covered in conventional academic awards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Part of Digital Credentialing Ecosystem made possible by digital communications technologies establishing networks of interest through which people share information about what a learner knows and can do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6276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E8D4-2634-4D96-AF59-643B60BC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 Open Eco-System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DE62-0EEE-440A-B1DE-FBCC8F9D1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197307" cy="3678303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  <a:latin typeface="+mj-lt"/>
              </a:rPr>
              <a:t>Direct all EU (and MS) action towards </a:t>
            </a:r>
            <a:br>
              <a:rPr lang="en-GB" sz="3600" dirty="0">
                <a:solidFill>
                  <a:schemeClr val="bg1"/>
                </a:solidFill>
                <a:latin typeface="+mj-lt"/>
              </a:rPr>
            </a:br>
            <a:r>
              <a:rPr lang="en-GB" sz="3600" dirty="0">
                <a:solidFill>
                  <a:schemeClr val="bg1"/>
                </a:solidFill>
                <a:latin typeface="+mj-lt"/>
              </a:rPr>
              <a:t>“Open Blockchain ”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DA4AFB4-485B-4D85-AB53-9674E6467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290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7FC9C3-09FA-4102-BA07-0C0694EB900F}"/>
              </a:ext>
            </a:extLst>
          </p:cNvPr>
          <p:cNvSpPr/>
          <p:nvPr/>
        </p:nvSpPr>
        <p:spPr>
          <a:xfrm>
            <a:off x="6237150" y="2103713"/>
            <a:ext cx="5637349" cy="369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/>
              </a:rPr>
              <a:t>From a public-policy perspective only </a:t>
            </a:r>
            <a:r>
              <a:rPr lang="en-GB" sz="3200" b="1" dirty="0">
                <a:solidFill>
                  <a:prstClr val="white"/>
                </a:solidFill>
                <a:latin typeface="Century Gothic" panose="020B0502020202020204"/>
              </a:rPr>
              <a:t>Open Blockchain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/>
              </a:rPr>
              <a:t> offer a desirable social value proposition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7ABF0-D12E-4198-AA18-D914E8B53842}"/>
              </a:ext>
            </a:extLst>
          </p:cNvPr>
          <p:cNvSpPr/>
          <p:nvPr/>
        </p:nvSpPr>
        <p:spPr>
          <a:xfrm>
            <a:off x="10431624" y="0"/>
            <a:ext cx="726233" cy="11647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169A43-476F-407E-AA25-7B6385905BEC}"/>
              </a:ext>
            </a:extLst>
          </p:cNvPr>
          <p:cNvGrpSpPr/>
          <p:nvPr/>
        </p:nvGrpSpPr>
        <p:grpSpPr>
          <a:xfrm>
            <a:off x="10935093" y="5827434"/>
            <a:ext cx="899855" cy="899855"/>
            <a:chOff x="114002" y="950"/>
            <a:chExt cx="2062757" cy="20627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529B135-28BE-48CE-BC83-F140335A6EE6}"/>
                </a:ext>
              </a:extLst>
            </p:cNvPr>
            <p:cNvSpPr/>
            <p:nvPr/>
          </p:nvSpPr>
          <p:spPr>
            <a:xfrm>
              <a:off x="114002" y="950"/>
              <a:ext cx="2062757" cy="2062757"/>
            </a:xfrm>
            <a:prstGeom prst="ellipse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2691DF82-3AE1-4A77-B998-20A679CBAA4B}"/>
                </a:ext>
              </a:extLst>
            </p:cNvPr>
            <p:cNvSpPr txBox="1"/>
            <p:nvPr/>
          </p:nvSpPr>
          <p:spPr>
            <a:xfrm>
              <a:off x="416086" y="303034"/>
              <a:ext cx="1458589" cy="14585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3520" tIns="45720" rIns="113520" bIns="4572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1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51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39C6C9CC-535A-438E-B20D-941FD84B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1555" r="70550" b="-1555"/>
          <a:stretch/>
        </p:blipFill>
        <p:spPr>
          <a:xfrm>
            <a:off x="0" y="-16728"/>
            <a:ext cx="3959352" cy="69832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8FB3FF9-289F-4ECF-B01A-4E8AFA29EA2B}"/>
              </a:ext>
            </a:extLst>
          </p:cNvPr>
          <p:cNvSpPr txBox="1">
            <a:spLocks/>
          </p:cNvSpPr>
          <p:nvPr/>
        </p:nvSpPr>
        <p:spPr>
          <a:xfrm>
            <a:off x="4655840" y="1316766"/>
            <a:ext cx="7008779" cy="30632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733" dirty="0">
                <a:solidFill>
                  <a:schemeClr val="tx1"/>
                </a:solidFill>
              </a:rPr>
              <a:t>In Europe Higher Education and Tertiary Education </a:t>
            </a:r>
            <a:r>
              <a:rPr lang="en-GB" sz="3733" b="1" dirty="0">
                <a:solidFill>
                  <a:schemeClr val="tx1"/>
                </a:solidFill>
              </a:rPr>
              <a:t>Qualifications</a:t>
            </a:r>
            <a:r>
              <a:rPr lang="en-GB" sz="3733" dirty="0">
                <a:solidFill>
                  <a:schemeClr val="tx1"/>
                </a:solidFill>
              </a:rPr>
              <a:t> are still in increasing demand </a:t>
            </a:r>
            <a:endParaRPr lang="de-DE" sz="37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4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39C6C9CC-535A-438E-B20D-941FD84B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1555" r="70550" b="-1555"/>
          <a:stretch/>
        </p:blipFill>
        <p:spPr>
          <a:xfrm>
            <a:off x="0" y="-16728"/>
            <a:ext cx="3959352" cy="6983288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F3B0BEF7-D01D-4A68-A3C2-93802CAEFA14}"/>
              </a:ext>
            </a:extLst>
          </p:cNvPr>
          <p:cNvSpPr txBox="1">
            <a:spLocks/>
          </p:cNvSpPr>
          <p:nvPr/>
        </p:nvSpPr>
        <p:spPr>
          <a:xfrm>
            <a:off x="4300709" y="182965"/>
            <a:ext cx="5766836" cy="6943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667" dirty="0">
                <a:solidFill>
                  <a:schemeClr val="tx1"/>
                </a:solidFill>
              </a:rPr>
              <a:t>Higher Education and Tertiary Education </a:t>
            </a:r>
            <a:r>
              <a:rPr lang="en-GB" sz="2667" b="1" dirty="0">
                <a:solidFill>
                  <a:schemeClr val="tx1"/>
                </a:solidFill>
              </a:rPr>
              <a:t>Qualifications</a:t>
            </a:r>
            <a:r>
              <a:rPr lang="en-GB" sz="2667" dirty="0">
                <a:solidFill>
                  <a:schemeClr val="tx1"/>
                </a:solidFill>
              </a:rPr>
              <a:t> are still in increasing demand</a:t>
            </a:r>
            <a:endParaRPr lang="de-DE" sz="2667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3D7468-1E53-41BD-B40F-2607B72BA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93" y="1660797"/>
            <a:ext cx="7782807" cy="51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0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597"/>
            <a:ext cx="12192000" cy="725519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16CCC7-1BE7-4F56-9121-F4201A1385FB}"/>
              </a:ext>
            </a:extLst>
          </p:cNvPr>
          <p:cNvSpPr txBox="1">
            <a:spLocks/>
          </p:cNvSpPr>
          <p:nvPr/>
        </p:nvSpPr>
        <p:spPr>
          <a:xfrm>
            <a:off x="457356" y="2118000"/>
            <a:ext cx="6332550" cy="26220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The value of degrees and qualifications is decreasing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New models of (higher) education are thriving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951B05-D86F-453E-88F5-BA9223ABB118}"/>
              </a:ext>
            </a:extLst>
          </p:cNvPr>
          <p:cNvSpPr txBox="1">
            <a:spLocks/>
          </p:cNvSpPr>
          <p:nvPr/>
        </p:nvSpPr>
        <p:spPr>
          <a:xfrm>
            <a:off x="7247262" y="2297655"/>
            <a:ext cx="4792337" cy="226269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chemeClr val="bg1"/>
                </a:solidFill>
              </a:rPr>
              <a:t>The End of Traditional Degrees?</a:t>
            </a:r>
          </a:p>
        </p:txBody>
      </p:sp>
    </p:spTree>
    <p:extLst>
      <p:ext uri="{BB962C8B-B14F-4D97-AF65-F5344CB8AC3E}">
        <p14:creationId xmlns:p14="http://schemas.microsoft.com/office/powerpoint/2010/main" val="165372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597"/>
            <a:ext cx="12192000" cy="725519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16CCC7-1BE7-4F56-9121-F4201A1385FB}"/>
              </a:ext>
            </a:extLst>
          </p:cNvPr>
          <p:cNvSpPr txBox="1">
            <a:spLocks/>
          </p:cNvSpPr>
          <p:nvPr/>
        </p:nvSpPr>
        <p:spPr>
          <a:xfrm>
            <a:off x="457356" y="2118000"/>
            <a:ext cx="6332550" cy="26220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The value of degrees and qualifications is decreasing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New models of (higher) education are thriving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951B05-D86F-453E-88F5-BA9223ABB118}"/>
              </a:ext>
            </a:extLst>
          </p:cNvPr>
          <p:cNvSpPr txBox="1">
            <a:spLocks/>
          </p:cNvSpPr>
          <p:nvPr/>
        </p:nvSpPr>
        <p:spPr>
          <a:xfrm>
            <a:off x="7247262" y="2297655"/>
            <a:ext cx="4792337" cy="2262690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chemeClr val="bg1"/>
                </a:solidFill>
              </a:rPr>
              <a:t>Traditional Degrees remain the Gold Standard for Employment</a:t>
            </a:r>
          </a:p>
        </p:txBody>
      </p:sp>
    </p:spTree>
    <p:extLst>
      <p:ext uri="{BB962C8B-B14F-4D97-AF65-F5344CB8AC3E}">
        <p14:creationId xmlns:p14="http://schemas.microsoft.com/office/powerpoint/2010/main" val="410220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80AA69-205C-44B8-96EA-A277C8638AF0}"/>
              </a:ext>
            </a:extLst>
          </p:cNvPr>
          <p:cNvSpPr txBox="1"/>
          <p:nvPr/>
        </p:nvSpPr>
        <p:spPr>
          <a:xfrm>
            <a:off x="10345913" y="6267893"/>
            <a:ext cx="14678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/>
              <a:t>Source: Career Arc</a:t>
            </a:r>
            <a:endParaRPr lang="de-DE" sz="1333" dirty="0"/>
          </a:p>
        </p:txBody>
      </p:sp>
      <p:pic>
        <p:nvPicPr>
          <p:cNvPr id="5" name="Picture 2" descr="Candidate Experience Study Infographic CareerArc">
            <a:extLst>
              <a:ext uri="{FF2B5EF4-FFF2-40B4-BE49-F238E27FC236}">
                <a16:creationId xmlns:a16="http://schemas.microsoft.com/office/drawing/2014/main" id="{745325D5-204E-4443-A3FF-A8F4A10F4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45128"/>
          <a:stretch/>
        </p:blipFill>
        <p:spPr bwMode="auto">
          <a:xfrm>
            <a:off x="4370666" y="260649"/>
            <a:ext cx="7708825" cy="56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F5C3D-5403-43A1-BE6C-320BBA54B699}"/>
              </a:ext>
            </a:extLst>
          </p:cNvPr>
          <p:cNvSpPr txBox="1"/>
          <p:nvPr/>
        </p:nvSpPr>
        <p:spPr>
          <a:xfrm>
            <a:off x="365428" y="1734127"/>
            <a:ext cx="378828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In a crowded job-market a degree is easily understood</a:t>
            </a:r>
            <a:endParaRPr lang="de-DE" sz="3733" dirty="0"/>
          </a:p>
        </p:txBody>
      </p:sp>
    </p:spTree>
    <p:extLst>
      <p:ext uri="{BB962C8B-B14F-4D97-AF65-F5344CB8AC3E}">
        <p14:creationId xmlns:p14="http://schemas.microsoft.com/office/powerpoint/2010/main" val="427829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Microsoft Office PowerPoint</Application>
  <PresentationFormat>Widescreen</PresentationFormat>
  <Paragraphs>157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Gill Sans MT</vt:lpstr>
      <vt:lpstr>Wingdings 3</vt:lpstr>
      <vt:lpstr>Office Theme</vt:lpstr>
      <vt:lpstr>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Public Decentralised Ledger</vt:lpstr>
      <vt:lpstr>Structure of a MODERN DATABASE</vt:lpstr>
      <vt:lpstr>PowerPoint Presentation</vt:lpstr>
      <vt:lpstr>PowerPoint Presentation</vt:lpstr>
      <vt:lpstr>By removing a central authority, blockchain eliminates these problems</vt:lpstr>
      <vt:lpstr>PowerPoint Presentation</vt:lpstr>
      <vt:lpstr>Notarization on the blockchain means storing its hash on the ledger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Applications for Blockchain in Validation</vt:lpstr>
      <vt:lpstr>Automatically Verifiable Secure Credentials</vt:lpstr>
      <vt:lpstr>Automatically Verifiable Secure Credentials</vt:lpstr>
      <vt:lpstr>Applications </vt:lpstr>
      <vt:lpstr>Reputational Systems for Validation</vt:lpstr>
      <vt:lpstr>Reputational Systems for Validation</vt:lpstr>
      <vt:lpstr>Applications</vt:lpstr>
      <vt:lpstr>An Idea</vt:lpstr>
      <vt:lpstr>Directory of Trusted Issuers</vt:lpstr>
      <vt:lpstr>Directory of Trusted Issuers</vt:lpstr>
      <vt:lpstr>Applications</vt:lpstr>
      <vt:lpstr>Open vs Closed Blockchains</vt:lpstr>
      <vt:lpstr>An Open Eco-System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Grech</dc:creator>
  <cp:lastModifiedBy>Anthony F. Camilleri</cp:lastModifiedBy>
  <cp:revision>19</cp:revision>
  <dcterms:created xsi:type="dcterms:W3CDTF">2018-06-10T11:57:58Z</dcterms:created>
  <dcterms:modified xsi:type="dcterms:W3CDTF">2018-06-15T08:08:00Z</dcterms:modified>
</cp:coreProperties>
</file>