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60" r:id="rId1"/>
  </p:sldMasterIdLst>
  <p:notesMasterIdLst>
    <p:notesMasterId r:id="rId3"/>
  </p:notesMasterIdLst>
  <p:sldIdLst>
    <p:sldId id="258" r:id="rId2"/>
  </p:sldIdLst>
  <p:sldSz cx="32918400" cy="43891200"/>
  <p:notesSz cx="6716713" cy="9239250"/>
  <p:defaultTextStyle>
    <a:defPPr>
      <a:defRPr lang="en-US"/>
    </a:defPPr>
    <a:lvl1pPr algn="l" rtl="0" eaLnBrk="0" fontAlgn="base" hangingPunct="0">
      <a:spcBef>
        <a:spcPct val="0"/>
      </a:spcBef>
      <a:spcAft>
        <a:spcPct val="0"/>
      </a:spcAft>
      <a:defRPr sz="2400" kern="1200">
        <a:solidFill>
          <a:schemeClr val="tx1"/>
        </a:solidFill>
        <a:latin typeface="Times New Roman" charset="0"/>
        <a:ea typeface="+mn-ea"/>
        <a:cs typeface="+mn-cs"/>
      </a:defRPr>
    </a:lvl1pPr>
    <a:lvl2pPr marL="457200" algn="l" rtl="0" eaLnBrk="0" fontAlgn="base" hangingPunct="0">
      <a:spcBef>
        <a:spcPct val="0"/>
      </a:spcBef>
      <a:spcAft>
        <a:spcPct val="0"/>
      </a:spcAft>
      <a:defRPr sz="2400" kern="1200">
        <a:solidFill>
          <a:schemeClr val="tx1"/>
        </a:solidFill>
        <a:latin typeface="Times New Roman" charset="0"/>
        <a:ea typeface="+mn-ea"/>
        <a:cs typeface="+mn-cs"/>
      </a:defRPr>
    </a:lvl2pPr>
    <a:lvl3pPr marL="914400" algn="l" rtl="0" eaLnBrk="0" fontAlgn="base" hangingPunct="0">
      <a:spcBef>
        <a:spcPct val="0"/>
      </a:spcBef>
      <a:spcAft>
        <a:spcPct val="0"/>
      </a:spcAft>
      <a:defRPr sz="2400" kern="1200">
        <a:solidFill>
          <a:schemeClr val="tx1"/>
        </a:solidFill>
        <a:latin typeface="Times New Roman" charset="0"/>
        <a:ea typeface="+mn-ea"/>
        <a:cs typeface="+mn-cs"/>
      </a:defRPr>
    </a:lvl3pPr>
    <a:lvl4pPr marL="1371600" algn="l" rtl="0" eaLnBrk="0" fontAlgn="base" hangingPunct="0">
      <a:spcBef>
        <a:spcPct val="0"/>
      </a:spcBef>
      <a:spcAft>
        <a:spcPct val="0"/>
      </a:spcAft>
      <a:defRPr sz="2400" kern="1200">
        <a:solidFill>
          <a:schemeClr val="tx1"/>
        </a:solidFill>
        <a:latin typeface="Times New Roman" charset="0"/>
        <a:ea typeface="+mn-ea"/>
        <a:cs typeface="+mn-cs"/>
      </a:defRPr>
    </a:lvl4pPr>
    <a:lvl5pPr marL="1828800" algn="l" rtl="0" eaLnBrk="0" fontAlgn="base" hangingPunct="0">
      <a:spcBef>
        <a:spcPct val="0"/>
      </a:spcBef>
      <a:spcAft>
        <a:spcPct val="0"/>
      </a:spcAft>
      <a:defRPr sz="2400" kern="1200">
        <a:solidFill>
          <a:schemeClr val="tx1"/>
        </a:solidFill>
        <a:latin typeface="Times New Roman" charset="0"/>
        <a:ea typeface="+mn-ea"/>
        <a:cs typeface="+mn-cs"/>
      </a:defRPr>
    </a:lvl5pPr>
    <a:lvl6pPr marL="2286000" algn="l" defTabSz="914400" rtl="0" eaLnBrk="1" latinLnBrk="0" hangingPunct="1">
      <a:defRPr sz="2400" kern="1200">
        <a:solidFill>
          <a:schemeClr val="tx1"/>
        </a:solidFill>
        <a:latin typeface="Times New Roman" charset="0"/>
        <a:ea typeface="+mn-ea"/>
        <a:cs typeface="+mn-cs"/>
      </a:defRPr>
    </a:lvl6pPr>
    <a:lvl7pPr marL="2743200" algn="l" defTabSz="914400" rtl="0" eaLnBrk="1" latinLnBrk="0" hangingPunct="1">
      <a:defRPr sz="2400" kern="1200">
        <a:solidFill>
          <a:schemeClr val="tx1"/>
        </a:solidFill>
        <a:latin typeface="Times New Roman" charset="0"/>
        <a:ea typeface="+mn-ea"/>
        <a:cs typeface="+mn-cs"/>
      </a:defRPr>
    </a:lvl7pPr>
    <a:lvl8pPr marL="3200400" algn="l" defTabSz="914400" rtl="0" eaLnBrk="1" latinLnBrk="0" hangingPunct="1">
      <a:defRPr sz="2400" kern="1200">
        <a:solidFill>
          <a:schemeClr val="tx1"/>
        </a:solidFill>
        <a:latin typeface="Times New Roman" charset="0"/>
        <a:ea typeface="+mn-ea"/>
        <a:cs typeface="+mn-cs"/>
      </a:defRPr>
    </a:lvl8pPr>
    <a:lvl9pPr marL="3657600" algn="l" defTabSz="914400" rtl="0" eaLnBrk="1" latinLnBrk="0" hangingPunct="1">
      <a:defRPr sz="2400" kern="1200">
        <a:solidFill>
          <a:schemeClr val="tx1"/>
        </a:solidFill>
        <a:latin typeface="Times New Roman"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399FF"/>
    <a:srgbClr val="333399"/>
    <a:srgbClr val="000099"/>
    <a:srgbClr val="FFBF0B"/>
    <a:srgbClr val="FF3300"/>
    <a:srgbClr val="FF0000"/>
    <a:srgbClr val="9F9FCF"/>
    <a:srgbClr val="0066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ferSingleView="1">
    <p:restoredLeft sz="15620"/>
    <p:restoredTop sz="94660"/>
  </p:normalViewPr>
  <p:slideViewPr>
    <p:cSldViewPr>
      <p:cViewPr>
        <p:scale>
          <a:sx n="30" d="100"/>
          <a:sy n="30" d="100"/>
        </p:scale>
        <p:origin x="-2292" y="-72"/>
      </p:cViewPr>
      <p:guideLst>
        <p:guide orient="horz" pos="13824"/>
        <p:guide pos="112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37" d="100"/>
          <a:sy n="37" d="100"/>
        </p:scale>
        <p:origin x="-1488" y="-84"/>
      </p:cViewPr>
      <p:guideLst>
        <p:guide orient="horz" pos="2910"/>
        <p:guide pos="2115"/>
      </p:guideLst>
    </p:cSldViewPr>
  </p:notes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notesMaster" Target="notesMasters/notes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hdr" sz="quarter"/>
          </p:nvPr>
        </p:nvSpPr>
        <p:spPr bwMode="auto">
          <a:xfrm>
            <a:off x="0" y="0"/>
            <a:ext cx="2895600" cy="457200"/>
          </a:xfrm>
          <a:prstGeom prst="rect">
            <a:avLst/>
          </a:prstGeom>
          <a:noFill/>
          <a:ln w="9525">
            <a:noFill/>
            <a:miter lim="800000"/>
            <a:headEnd/>
            <a:tailEnd/>
          </a:ln>
          <a:effectLst/>
        </p:spPr>
        <p:txBody>
          <a:bodyPr vert="horz" wrap="square" lIns="91433" tIns="45716" rIns="91433" bIns="45716" numCol="1" anchor="t" anchorCtr="0" compatLnSpc="1">
            <a:prstTxWarp prst="textNoShape">
              <a:avLst/>
            </a:prstTxWarp>
          </a:bodyPr>
          <a:lstStyle>
            <a:lvl1pPr>
              <a:defRPr sz="1200">
                <a:effectLst/>
                <a:latin typeface="Times New Roman"/>
              </a:defRPr>
            </a:lvl1pPr>
          </a:lstStyle>
          <a:p>
            <a:pPr>
              <a:defRPr/>
            </a:pPr>
            <a:endParaRPr lang="en-US"/>
          </a:p>
        </p:txBody>
      </p:sp>
      <p:sp>
        <p:nvSpPr>
          <p:cNvPr id="4099" name="Rectangle 3"/>
          <p:cNvSpPr>
            <a:spLocks noGrp="1" noChangeArrowheads="1"/>
          </p:cNvSpPr>
          <p:nvPr>
            <p:ph type="dt" idx="1"/>
          </p:nvPr>
        </p:nvSpPr>
        <p:spPr bwMode="auto">
          <a:xfrm>
            <a:off x="3810000" y="0"/>
            <a:ext cx="2895600" cy="457200"/>
          </a:xfrm>
          <a:prstGeom prst="rect">
            <a:avLst/>
          </a:prstGeom>
          <a:noFill/>
          <a:ln w="9525">
            <a:noFill/>
            <a:miter lim="800000"/>
            <a:headEnd/>
            <a:tailEnd/>
          </a:ln>
          <a:effectLst/>
        </p:spPr>
        <p:txBody>
          <a:bodyPr vert="horz" wrap="square" lIns="91433" tIns="45716" rIns="91433" bIns="45716" numCol="1" anchor="t" anchorCtr="0" compatLnSpc="1">
            <a:prstTxWarp prst="textNoShape">
              <a:avLst/>
            </a:prstTxWarp>
          </a:bodyPr>
          <a:lstStyle>
            <a:lvl1pPr algn="r">
              <a:defRPr sz="1200">
                <a:effectLst/>
                <a:latin typeface="Times New Roman"/>
              </a:defRPr>
            </a:lvl1pPr>
          </a:lstStyle>
          <a:p>
            <a:pPr>
              <a:defRPr/>
            </a:pPr>
            <a:endParaRPr lang="en-US"/>
          </a:p>
        </p:txBody>
      </p:sp>
      <p:sp>
        <p:nvSpPr>
          <p:cNvPr id="1028" name="Rectangle 4"/>
          <p:cNvSpPr>
            <a:spLocks noGrp="1" noRot="1" noChangeAspect="1" noChangeArrowheads="1" noTextEdit="1"/>
          </p:cNvSpPr>
          <p:nvPr>
            <p:ph type="sldImg" idx="2"/>
          </p:nvPr>
        </p:nvSpPr>
        <p:spPr bwMode="auto">
          <a:xfrm>
            <a:off x="2038350" y="685800"/>
            <a:ext cx="2628900" cy="35052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101" name="Rectangle 5"/>
          <p:cNvSpPr>
            <a:spLocks noGrp="1" noChangeArrowheads="1"/>
          </p:cNvSpPr>
          <p:nvPr>
            <p:ph type="body" sz="quarter" idx="3"/>
          </p:nvPr>
        </p:nvSpPr>
        <p:spPr bwMode="auto">
          <a:xfrm>
            <a:off x="914400" y="4419600"/>
            <a:ext cx="4876800" cy="4114800"/>
          </a:xfrm>
          <a:prstGeom prst="rect">
            <a:avLst/>
          </a:prstGeom>
          <a:noFill/>
          <a:ln w="9525">
            <a:noFill/>
            <a:miter lim="800000"/>
            <a:headEnd/>
            <a:tailEnd/>
          </a:ln>
          <a:effectLst/>
        </p:spPr>
        <p:txBody>
          <a:bodyPr vert="horz" wrap="square" lIns="91433" tIns="45716" rIns="91433" bIns="45716"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4102" name="Rectangle 6"/>
          <p:cNvSpPr>
            <a:spLocks noGrp="1" noChangeArrowheads="1"/>
          </p:cNvSpPr>
          <p:nvPr>
            <p:ph type="ftr" sz="quarter" idx="4"/>
          </p:nvPr>
        </p:nvSpPr>
        <p:spPr bwMode="auto">
          <a:xfrm>
            <a:off x="0" y="8763000"/>
            <a:ext cx="2895600" cy="457200"/>
          </a:xfrm>
          <a:prstGeom prst="rect">
            <a:avLst/>
          </a:prstGeom>
          <a:noFill/>
          <a:ln w="9525">
            <a:noFill/>
            <a:miter lim="800000"/>
            <a:headEnd/>
            <a:tailEnd/>
          </a:ln>
          <a:effectLst/>
        </p:spPr>
        <p:txBody>
          <a:bodyPr vert="horz" wrap="square" lIns="91433" tIns="45716" rIns="91433" bIns="45716" numCol="1" anchor="b" anchorCtr="0" compatLnSpc="1">
            <a:prstTxWarp prst="textNoShape">
              <a:avLst/>
            </a:prstTxWarp>
          </a:bodyPr>
          <a:lstStyle>
            <a:lvl1pPr>
              <a:defRPr sz="1200">
                <a:effectLst/>
                <a:latin typeface="Times New Roman"/>
              </a:defRPr>
            </a:lvl1pPr>
          </a:lstStyle>
          <a:p>
            <a:pPr>
              <a:defRPr/>
            </a:pPr>
            <a:endParaRPr lang="en-US"/>
          </a:p>
        </p:txBody>
      </p:sp>
      <p:sp>
        <p:nvSpPr>
          <p:cNvPr id="4103" name="Rectangle 7"/>
          <p:cNvSpPr>
            <a:spLocks noGrp="1" noChangeArrowheads="1"/>
          </p:cNvSpPr>
          <p:nvPr>
            <p:ph type="sldNum" sz="quarter" idx="5"/>
          </p:nvPr>
        </p:nvSpPr>
        <p:spPr bwMode="auto">
          <a:xfrm>
            <a:off x="3810000" y="8763000"/>
            <a:ext cx="2895600" cy="457200"/>
          </a:xfrm>
          <a:prstGeom prst="rect">
            <a:avLst/>
          </a:prstGeom>
          <a:noFill/>
          <a:ln w="9525">
            <a:noFill/>
            <a:miter lim="800000"/>
            <a:headEnd/>
            <a:tailEnd/>
          </a:ln>
          <a:effectLst/>
        </p:spPr>
        <p:txBody>
          <a:bodyPr vert="horz" wrap="square" lIns="91433" tIns="45716" rIns="91433" bIns="45716" numCol="1" anchor="b" anchorCtr="0" compatLnSpc="1">
            <a:prstTxWarp prst="textNoShape">
              <a:avLst/>
            </a:prstTxWarp>
          </a:bodyPr>
          <a:lstStyle>
            <a:lvl1pPr algn="r">
              <a:defRPr sz="1200"/>
            </a:lvl1pPr>
          </a:lstStyle>
          <a:p>
            <a:fld id="{9240EC40-FA12-4919-AC83-C7735F520FD8}" type="slidenum">
              <a:rPr lang="en-US" altLang="da-DK"/>
              <a:pPr/>
              <a:t>‹nr.›</a:t>
            </a:fld>
            <a:endParaRPr lang="en-US" altLang="da-DK"/>
          </a:p>
        </p:txBody>
      </p:sp>
    </p:spTree>
    <p:extLst>
      <p:ext uri="{BB962C8B-B14F-4D97-AF65-F5344CB8AC3E}">
        <p14:creationId xmlns:p14="http://schemas.microsoft.com/office/powerpoint/2010/main" val="3782383580"/>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a:ea typeface="+mn-ea"/>
        <a:cs typeface="+mn-cs"/>
      </a:defRPr>
    </a:lvl1pPr>
    <a:lvl2pPr marL="457200" algn="l" rtl="0" eaLnBrk="0" fontAlgn="base" hangingPunct="0">
      <a:spcBef>
        <a:spcPct val="30000"/>
      </a:spcBef>
      <a:spcAft>
        <a:spcPct val="0"/>
      </a:spcAft>
      <a:defRPr sz="1200" kern="1200">
        <a:solidFill>
          <a:schemeClr val="tx1"/>
        </a:solidFill>
        <a:latin typeface="Times New Roman"/>
        <a:ea typeface="+mn-ea"/>
        <a:cs typeface="+mn-cs"/>
      </a:defRPr>
    </a:lvl2pPr>
    <a:lvl3pPr marL="914400" algn="l" rtl="0" eaLnBrk="0" fontAlgn="base" hangingPunct="0">
      <a:spcBef>
        <a:spcPct val="30000"/>
      </a:spcBef>
      <a:spcAft>
        <a:spcPct val="0"/>
      </a:spcAft>
      <a:defRPr sz="1200" kern="1200">
        <a:solidFill>
          <a:schemeClr val="tx1"/>
        </a:solidFill>
        <a:latin typeface="Times New Roman"/>
        <a:ea typeface="+mn-ea"/>
        <a:cs typeface="+mn-cs"/>
      </a:defRPr>
    </a:lvl3pPr>
    <a:lvl4pPr marL="1371600" algn="l" rtl="0" eaLnBrk="0" fontAlgn="base" hangingPunct="0">
      <a:spcBef>
        <a:spcPct val="30000"/>
      </a:spcBef>
      <a:spcAft>
        <a:spcPct val="0"/>
      </a:spcAft>
      <a:defRPr sz="1200" kern="1200">
        <a:solidFill>
          <a:schemeClr val="tx1"/>
        </a:solidFill>
        <a:latin typeface="Times New Roman"/>
        <a:ea typeface="+mn-ea"/>
        <a:cs typeface="+mn-cs"/>
      </a:defRPr>
    </a:lvl4pPr>
    <a:lvl5pPr marL="1828800" algn="l" rtl="0" eaLnBrk="0" fontAlgn="base" hangingPunct="0">
      <a:spcBef>
        <a:spcPct val="30000"/>
      </a:spcBef>
      <a:spcAft>
        <a:spcPct val="0"/>
      </a:spcAft>
      <a:defRPr sz="1200" kern="1200">
        <a:solidFill>
          <a:schemeClr val="tx1"/>
        </a:solidFill>
        <a:latin typeface="Times New Roman"/>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eldias">
    <p:spTree>
      <p:nvGrpSpPr>
        <p:cNvPr id="1" name=""/>
        <p:cNvGrpSpPr/>
        <p:nvPr/>
      </p:nvGrpSpPr>
      <p:grpSpPr>
        <a:xfrm>
          <a:off x="0" y="0"/>
          <a:ext cx="0" cy="0"/>
          <a:chOff x="0" y="0"/>
          <a:chExt cx="0" cy="0"/>
        </a:xfrm>
      </p:grpSpPr>
      <p:pic>
        <p:nvPicPr>
          <p:cNvPr id="7" name="Picture 6" descr="horizon.png"/>
          <p:cNvPicPr>
            <a:picLocks noChangeAspect="1"/>
          </p:cNvPicPr>
          <p:nvPr/>
        </p:nvPicPr>
        <p:blipFill>
          <a:blip r:embed="rId2" cstate="print"/>
          <a:srcRect t="33333"/>
          <a:stretch>
            <a:fillRect/>
          </a:stretch>
        </p:blipFill>
        <p:spPr>
          <a:xfrm>
            <a:off x="0" y="0"/>
            <a:ext cx="32918400" cy="29260800"/>
          </a:xfrm>
          <a:prstGeom prst="rect">
            <a:avLst/>
          </a:prstGeom>
        </p:spPr>
      </p:pic>
      <p:sp>
        <p:nvSpPr>
          <p:cNvPr id="4" name="Date Placeholder 3"/>
          <p:cNvSpPr>
            <a:spLocks noGrp="1"/>
          </p:cNvSpPr>
          <p:nvPr>
            <p:ph type="dt" sz="half" idx="10"/>
          </p:nvPr>
        </p:nvSpPr>
        <p:spPr/>
        <p:txBody>
          <a:bodyPr/>
          <a:lstStyle/>
          <a:p>
            <a:fld id="{2233D26B-DFC2-4248-8ED0-AD3E108CBDD7}" type="datetime1">
              <a:rPr lang="en-US" smtClean="0"/>
              <a:pPr/>
              <a:t>6/6/2018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8237106-F2ED-405E-BC33-CC3CF426205F}" type="slidenum">
              <a:rPr lang="en-US" smtClean="0"/>
              <a:pPr/>
              <a:t>‹nr.›</a:t>
            </a:fld>
            <a:endParaRPr lang="en-US"/>
          </a:p>
        </p:txBody>
      </p:sp>
      <p:sp>
        <p:nvSpPr>
          <p:cNvPr id="3" name="Subtitle 2"/>
          <p:cNvSpPr>
            <a:spLocks noGrp="1"/>
          </p:cNvSpPr>
          <p:nvPr>
            <p:ph type="subTitle" idx="1"/>
          </p:nvPr>
        </p:nvSpPr>
        <p:spPr>
          <a:xfrm>
            <a:off x="4389120" y="24871680"/>
            <a:ext cx="23042880" cy="11216640"/>
          </a:xfrm>
        </p:spPr>
        <p:txBody>
          <a:bodyPr>
            <a:normAutofit/>
          </a:bodyPr>
          <a:lstStyle>
            <a:lvl1pPr marL="0" indent="0" algn="ctr">
              <a:buNone/>
              <a:defRPr sz="8200" baseline="0">
                <a:solidFill>
                  <a:schemeClr val="tx2"/>
                </a:solidFill>
              </a:defRPr>
            </a:lvl1pPr>
            <a:lvl2pPr marL="2194560" indent="0" algn="ctr">
              <a:buNone/>
              <a:defRPr>
                <a:solidFill>
                  <a:schemeClr val="tx1">
                    <a:tint val="75000"/>
                  </a:schemeClr>
                </a:solidFill>
              </a:defRPr>
            </a:lvl2pPr>
            <a:lvl3pPr marL="4389120" indent="0" algn="ctr">
              <a:buNone/>
              <a:defRPr>
                <a:solidFill>
                  <a:schemeClr val="tx1">
                    <a:tint val="75000"/>
                  </a:schemeClr>
                </a:solidFill>
              </a:defRPr>
            </a:lvl3pPr>
            <a:lvl4pPr marL="6583680" indent="0" algn="ctr">
              <a:buNone/>
              <a:defRPr>
                <a:solidFill>
                  <a:schemeClr val="tx1">
                    <a:tint val="75000"/>
                  </a:schemeClr>
                </a:solidFill>
              </a:defRPr>
            </a:lvl4pPr>
            <a:lvl5pPr marL="8778240" indent="0" algn="ctr">
              <a:buNone/>
              <a:defRPr>
                <a:solidFill>
                  <a:schemeClr val="tx1">
                    <a:tint val="75000"/>
                  </a:schemeClr>
                </a:solidFill>
              </a:defRPr>
            </a:lvl5pPr>
            <a:lvl6pPr marL="10972800" indent="0" algn="ctr">
              <a:buNone/>
              <a:defRPr>
                <a:solidFill>
                  <a:schemeClr val="tx1">
                    <a:tint val="75000"/>
                  </a:schemeClr>
                </a:solidFill>
              </a:defRPr>
            </a:lvl6pPr>
            <a:lvl7pPr marL="13167360" indent="0" algn="ctr">
              <a:buNone/>
              <a:defRPr>
                <a:solidFill>
                  <a:schemeClr val="tx1">
                    <a:tint val="75000"/>
                  </a:schemeClr>
                </a:solidFill>
              </a:defRPr>
            </a:lvl7pPr>
            <a:lvl8pPr marL="15361920" indent="0" algn="ctr">
              <a:buNone/>
              <a:defRPr>
                <a:solidFill>
                  <a:schemeClr val="tx1">
                    <a:tint val="75000"/>
                  </a:schemeClr>
                </a:solidFill>
              </a:defRPr>
            </a:lvl8pPr>
            <a:lvl9pPr marL="17556480" indent="0" algn="ctr">
              <a:buNone/>
              <a:defRPr>
                <a:solidFill>
                  <a:schemeClr val="tx1">
                    <a:tint val="75000"/>
                  </a:schemeClr>
                </a:solidFill>
              </a:defRPr>
            </a:lvl9pPr>
          </a:lstStyle>
          <a:p>
            <a:r>
              <a:rPr lang="da-DK" smtClean="0"/>
              <a:t>Klik for at redigere i master</a:t>
            </a:r>
            <a:endParaRPr lang="en-US" dirty="0"/>
          </a:p>
        </p:txBody>
      </p:sp>
      <p:sp>
        <p:nvSpPr>
          <p:cNvPr id="2" name="Title 1"/>
          <p:cNvSpPr>
            <a:spLocks noGrp="1"/>
          </p:cNvSpPr>
          <p:nvPr>
            <p:ph type="ctrTitle"/>
          </p:nvPr>
        </p:nvSpPr>
        <p:spPr>
          <a:xfrm>
            <a:off x="2468880" y="12850486"/>
            <a:ext cx="27980640" cy="9408160"/>
          </a:xfrm>
        </p:spPr>
        <p:txBody>
          <a:bodyPr/>
          <a:lstStyle>
            <a:lvl1pPr algn="ctr">
              <a:defRPr sz="15400"/>
            </a:lvl1pPr>
          </a:lstStyle>
          <a:p>
            <a:r>
              <a:rPr lang="da-DK" smtClean="0"/>
              <a:t>Klik for at redigere i master</a:t>
            </a:r>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og lodret teks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a-DK" smtClean="0"/>
              <a:t>Klik for at redigere i master</a:t>
            </a:r>
            <a:endParaRPr lang="en-US" dirty="0"/>
          </a:p>
        </p:txBody>
      </p:sp>
      <p:sp>
        <p:nvSpPr>
          <p:cNvPr id="3" name="Vertical Text Placeholder 2"/>
          <p:cNvSpPr>
            <a:spLocks noGrp="1"/>
          </p:cNvSpPr>
          <p:nvPr>
            <p:ph type="body" orient="vert" idx="1"/>
          </p:nvPr>
        </p:nvSpPr>
        <p:spPr/>
        <p:txBody>
          <a:bodyPr vert="eaVert"/>
          <a:lstStyle/>
          <a:p>
            <a:pPr lvl="0"/>
            <a:r>
              <a:rPr lang="da-DK" smtClean="0"/>
              <a:t>Klik for at redigere i master</a:t>
            </a:r>
          </a:p>
          <a:p>
            <a:pPr lvl="1"/>
            <a:r>
              <a:rPr lang="da-DK" smtClean="0"/>
              <a:t>Andet niveau</a:t>
            </a:r>
          </a:p>
          <a:p>
            <a:pPr lvl="2"/>
            <a:r>
              <a:rPr lang="da-DK" smtClean="0"/>
              <a:t>Tredje niveau</a:t>
            </a:r>
          </a:p>
          <a:p>
            <a:pPr lvl="3"/>
            <a:r>
              <a:rPr lang="da-DK" smtClean="0"/>
              <a:t>Fjerde niveau</a:t>
            </a:r>
          </a:p>
          <a:p>
            <a:pPr lvl="4"/>
            <a:r>
              <a:rPr lang="da-DK" smtClean="0"/>
              <a:t>Femte niveau</a:t>
            </a:r>
            <a:endParaRPr lang="en-US"/>
          </a:p>
        </p:txBody>
      </p:sp>
      <p:sp>
        <p:nvSpPr>
          <p:cNvPr id="4" name="Date Placeholder 3"/>
          <p:cNvSpPr>
            <a:spLocks noGrp="1"/>
          </p:cNvSpPr>
          <p:nvPr>
            <p:ph type="dt" sz="half" idx="10"/>
          </p:nvPr>
        </p:nvSpPr>
        <p:spPr/>
        <p:txBody>
          <a:bodyPr/>
          <a:lstStyle/>
          <a:p>
            <a:fld id="{E694C003-38E8-486A-9BFD-47E55D87241C}" type="datetime1">
              <a:rPr lang="en-US" smtClean="0"/>
              <a:pPr/>
              <a:t>6/6/2018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8237106-F2ED-405E-BC33-CC3CF426205F}" type="slidenum">
              <a:rPr lang="en-US" smtClean="0"/>
              <a:pPr/>
              <a:t>‹nr.›</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Lodret titel og teks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23865840" y="1757686"/>
            <a:ext cx="7406640" cy="37449760"/>
          </a:xfrm>
        </p:spPr>
        <p:txBody>
          <a:bodyPr vert="eaVert"/>
          <a:lstStyle/>
          <a:p>
            <a:r>
              <a:rPr lang="da-DK" smtClean="0"/>
              <a:t>Klik for at redigere i master</a:t>
            </a:r>
            <a:endParaRPr lang="en-US" dirty="0"/>
          </a:p>
        </p:txBody>
      </p:sp>
      <p:sp>
        <p:nvSpPr>
          <p:cNvPr id="3" name="Vertical Text Placeholder 2"/>
          <p:cNvSpPr>
            <a:spLocks noGrp="1"/>
          </p:cNvSpPr>
          <p:nvPr>
            <p:ph type="body" orient="vert" idx="1"/>
          </p:nvPr>
        </p:nvSpPr>
        <p:spPr>
          <a:xfrm>
            <a:off x="1645920" y="1757686"/>
            <a:ext cx="21671280" cy="37449760"/>
          </a:xfrm>
        </p:spPr>
        <p:txBody>
          <a:bodyPr vert="eaVert"/>
          <a:lstStyle/>
          <a:p>
            <a:pPr lvl="0"/>
            <a:r>
              <a:rPr lang="da-DK" smtClean="0"/>
              <a:t>Klik for at redigere i master</a:t>
            </a:r>
          </a:p>
          <a:p>
            <a:pPr lvl="1"/>
            <a:r>
              <a:rPr lang="da-DK" smtClean="0"/>
              <a:t>Andet niveau</a:t>
            </a:r>
          </a:p>
          <a:p>
            <a:pPr lvl="2"/>
            <a:r>
              <a:rPr lang="da-DK" smtClean="0"/>
              <a:t>Tredje niveau</a:t>
            </a:r>
          </a:p>
          <a:p>
            <a:pPr lvl="3"/>
            <a:r>
              <a:rPr lang="da-DK" smtClean="0"/>
              <a:t>Fjerde niveau</a:t>
            </a:r>
          </a:p>
          <a:p>
            <a:pPr lvl="4"/>
            <a:r>
              <a:rPr lang="da-DK" smtClean="0"/>
              <a:t>Femte niveau</a:t>
            </a:r>
            <a:endParaRPr lang="en-US"/>
          </a:p>
        </p:txBody>
      </p:sp>
      <p:sp>
        <p:nvSpPr>
          <p:cNvPr id="4" name="Date Placeholder 3"/>
          <p:cNvSpPr>
            <a:spLocks noGrp="1"/>
          </p:cNvSpPr>
          <p:nvPr>
            <p:ph type="dt" sz="half" idx="10"/>
          </p:nvPr>
        </p:nvSpPr>
        <p:spPr/>
        <p:txBody>
          <a:bodyPr/>
          <a:lstStyle/>
          <a:p>
            <a:fld id="{E059EAA3-934B-41DB-B3B1-806F4BE5CC37}" type="datetime1">
              <a:rPr lang="en-US" smtClean="0"/>
              <a:pPr/>
              <a:t>6/6/2018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8237106-F2ED-405E-BC33-CC3CF426205F}" type="slidenum">
              <a:rPr lang="en-US" smtClean="0"/>
              <a:pPr/>
              <a:t>‹nr.›</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og indholdsobjekt">
    <p:spTree>
      <p:nvGrpSpPr>
        <p:cNvPr id="1" name=""/>
        <p:cNvGrpSpPr/>
        <p:nvPr/>
      </p:nvGrpSpPr>
      <p:grpSpPr>
        <a:xfrm>
          <a:off x="0" y="0"/>
          <a:ext cx="0" cy="0"/>
          <a:chOff x="0" y="0"/>
          <a:chExt cx="0" cy="0"/>
        </a:xfrm>
      </p:grpSpPr>
      <p:sp>
        <p:nvSpPr>
          <p:cNvPr id="2" name="Title 1"/>
          <p:cNvSpPr>
            <a:spLocks noGrp="1"/>
          </p:cNvSpPr>
          <p:nvPr>
            <p:ph type="title"/>
          </p:nvPr>
        </p:nvSpPr>
        <p:spPr>
          <a:xfrm>
            <a:off x="2194560" y="1757683"/>
            <a:ext cx="28529280" cy="7315200"/>
          </a:xfrm>
        </p:spPr>
        <p:txBody>
          <a:bodyPr/>
          <a:lstStyle/>
          <a:p>
            <a:r>
              <a:rPr lang="da-DK" smtClean="0"/>
              <a:t>Klik for at redigere i master</a:t>
            </a:r>
            <a:endParaRPr lang="en-US" dirty="0"/>
          </a:p>
        </p:txBody>
      </p:sp>
      <p:sp>
        <p:nvSpPr>
          <p:cNvPr id="4" name="Date Placeholder 3"/>
          <p:cNvSpPr>
            <a:spLocks noGrp="1"/>
          </p:cNvSpPr>
          <p:nvPr>
            <p:ph type="dt" sz="half" idx="10"/>
          </p:nvPr>
        </p:nvSpPr>
        <p:spPr/>
        <p:txBody>
          <a:bodyPr/>
          <a:lstStyle/>
          <a:p>
            <a:fld id="{8F97F932-D99A-4087-BFB1-EA42FAFC8D2C}" type="datetime1">
              <a:rPr lang="en-US" smtClean="0"/>
              <a:pPr/>
              <a:t>6/6/2018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8237106-F2ED-405E-BC33-CC3CF426205F}" type="slidenum">
              <a:rPr lang="en-US" smtClean="0"/>
              <a:pPr/>
              <a:t>‹nr.›</a:t>
            </a:fld>
            <a:endParaRPr lang="en-US"/>
          </a:p>
        </p:txBody>
      </p:sp>
      <p:sp>
        <p:nvSpPr>
          <p:cNvPr id="8" name="Content Placeholder 7"/>
          <p:cNvSpPr>
            <a:spLocks noGrp="1"/>
          </p:cNvSpPr>
          <p:nvPr>
            <p:ph sz="quarter" idx="13"/>
          </p:nvPr>
        </p:nvSpPr>
        <p:spPr>
          <a:xfrm>
            <a:off x="2194560" y="10241280"/>
            <a:ext cx="28529280" cy="26334720"/>
          </a:xfrm>
        </p:spPr>
        <p:txBody>
          <a:bodyPr/>
          <a:lstStyle/>
          <a:p>
            <a:pPr lvl="0"/>
            <a:r>
              <a:rPr lang="da-DK" smtClean="0"/>
              <a:t>Klik for at redigere i master</a:t>
            </a:r>
          </a:p>
          <a:p>
            <a:pPr lvl="1"/>
            <a:r>
              <a:rPr lang="da-DK" smtClean="0"/>
              <a:t>Andet niveau</a:t>
            </a:r>
          </a:p>
          <a:p>
            <a:pPr lvl="2"/>
            <a:r>
              <a:rPr lang="da-DK" smtClean="0"/>
              <a:t>Tredje niveau</a:t>
            </a:r>
          </a:p>
          <a:p>
            <a:pPr lvl="3"/>
            <a:r>
              <a:rPr lang="da-DK" smtClean="0"/>
              <a:t>Fjerde niveau</a:t>
            </a:r>
          </a:p>
          <a:p>
            <a:pPr lvl="4"/>
            <a:r>
              <a:rPr lang="da-DK" smtClean="0"/>
              <a:t>Femte niveau</a:t>
            </a:r>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Afsnitsoverskrift">
    <p:spTree>
      <p:nvGrpSpPr>
        <p:cNvPr id="1" name=""/>
        <p:cNvGrpSpPr/>
        <p:nvPr/>
      </p:nvGrpSpPr>
      <p:grpSpPr>
        <a:xfrm>
          <a:off x="0" y="0"/>
          <a:ext cx="0" cy="0"/>
          <a:chOff x="0" y="0"/>
          <a:chExt cx="0" cy="0"/>
        </a:xfrm>
      </p:grpSpPr>
      <p:sp>
        <p:nvSpPr>
          <p:cNvPr id="2" name="Title 1"/>
          <p:cNvSpPr>
            <a:spLocks noGrp="1"/>
          </p:cNvSpPr>
          <p:nvPr>
            <p:ph type="title"/>
          </p:nvPr>
        </p:nvSpPr>
        <p:spPr>
          <a:xfrm>
            <a:off x="2194562" y="31760163"/>
            <a:ext cx="28386407" cy="8717280"/>
          </a:xfrm>
        </p:spPr>
        <p:txBody>
          <a:bodyPr anchor="t"/>
          <a:lstStyle>
            <a:lvl1pPr algn="l">
              <a:defRPr sz="15400" b="0" i="0" cap="all" baseline="0"/>
            </a:lvl1pPr>
          </a:lstStyle>
          <a:p>
            <a:r>
              <a:rPr lang="da-DK" smtClean="0"/>
              <a:t>Klik for at redigere i master</a:t>
            </a:r>
            <a:endParaRPr lang="en-US" dirty="0"/>
          </a:p>
        </p:txBody>
      </p:sp>
      <p:sp>
        <p:nvSpPr>
          <p:cNvPr id="3" name="Text Placeholder 2"/>
          <p:cNvSpPr>
            <a:spLocks noGrp="1"/>
          </p:cNvSpPr>
          <p:nvPr>
            <p:ph type="body" idx="1"/>
          </p:nvPr>
        </p:nvSpPr>
        <p:spPr>
          <a:xfrm>
            <a:off x="2194562" y="22158966"/>
            <a:ext cx="28386407" cy="9601197"/>
          </a:xfrm>
        </p:spPr>
        <p:txBody>
          <a:bodyPr anchor="b">
            <a:normAutofit/>
          </a:bodyPr>
          <a:lstStyle>
            <a:lvl1pPr marL="0" indent="0">
              <a:buNone/>
              <a:defRPr sz="8200" baseline="0">
                <a:solidFill>
                  <a:schemeClr val="tx2"/>
                </a:solidFill>
              </a:defRPr>
            </a:lvl1pPr>
            <a:lvl2pPr marL="2194560" indent="0">
              <a:buNone/>
              <a:defRPr sz="8600">
                <a:solidFill>
                  <a:schemeClr val="tx1">
                    <a:tint val="75000"/>
                  </a:schemeClr>
                </a:solidFill>
              </a:defRPr>
            </a:lvl2pPr>
            <a:lvl3pPr marL="4389120" indent="0">
              <a:buNone/>
              <a:defRPr sz="7700">
                <a:solidFill>
                  <a:schemeClr val="tx1">
                    <a:tint val="75000"/>
                  </a:schemeClr>
                </a:solidFill>
              </a:defRPr>
            </a:lvl3pPr>
            <a:lvl4pPr marL="6583680" indent="0">
              <a:buNone/>
              <a:defRPr sz="6700">
                <a:solidFill>
                  <a:schemeClr val="tx1">
                    <a:tint val="75000"/>
                  </a:schemeClr>
                </a:solidFill>
              </a:defRPr>
            </a:lvl4pPr>
            <a:lvl5pPr marL="8778240" indent="0">
              <a:buNone/>
              <a:defRPr sz="6700">
                <a:solidFill>
                  <a:schemeClr val="tx1">
                    <a:tint val="75000"/>
                  </a:schemeClr>
                </a:solidFill>
              </a:defRPr>
            </a:lvl5pPr>
            <a:lvl6pPr marL="10972800" indent="0">
              <a:buNone/>
              <a:defRPr sz="6700">
                <a:solidFill>
                  <a:schemeClr val="tx1">
                    <a:tint val="75000"/>
                  </a:schemeClr>
                </a:solidFill>
              </a:defRPr>
            </a:lvl6pPr>
            <a:lvl7pPr marL="13167360" indent="0">
              <a:buNone/>
              <a:defRPr sz="6700">
                <a:solidFill>
                  <a:schemeClr val="tx1">
                    <a:tint val="75000"/>
                  </a:schemeClr>
                </a:solidFill>
              </a:defRPr>
            </a:lvl7pPr>
            <a:lvl8pPr marL="15361920" indent="0">
              <a:buNone/>
              <a:defRPr sz="6700">
                <a:solidFill>
                  <a:schemeClr val="tx1">
                    <a:tint val="75000"/>
                  </a:schemeClr>
                </a:solidFill>
              </a:defRPr>
            </a:lvl8pPr>
            <a:lvl9pPr marL="17556480" indent="0">
              <a:buNone/>
              <a:defRPr sz="6700">
                <a:solidFill>
                  <a:schemeClr val="tx1">
                    <a:tint val="75000"/>
                  </a:schemeClr>
                </a:solidFill>
              </a:defRPr>
            </a:lvl9pPr>
          </a:lstStyle>
          <a:p>
            <a:pPr lvl="0"/>
            <a:r>
              <a:rPr lang="da-DK" smtClean="0"/>
              <a:t>Klik for at redigere i master</a:t>
            </a:r>
          </a:p>
        </p:txBody>
      </p:sp>
      <p:sp>
        <p:nvSpPr>
          <p:cNvPr id="4" name="Date Placeholder 3"/>
          <p:cNvSpPr>
            <a:spLocks noGrp="1"/>
          </p:cNvSpPr>
          <p:nvPr>
            <p:ph type="dt" sz="half" idx="10"/>
          </p:nvPr>
        </p:nvSpPr>
        <p:spPr/>
        <p:txBody>
          <a:bodyPr/>
          <a:lstStyle/>
          <a:p>
            <a:fld id="{79C96367-2F2B-4F6E-ACF4-15FA13738E10}" type="datetime1">
              <a:rPr lang="en-US" smtClean="0"/>
              <a:pPr/>
              <a:t>6/6/2018</a:t>
            </a:fld>
            <a:endParaRPr lang="en-US"/>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1523C92-45F4-4C30-810D-4886C1BA6969}" type="slidenum">
              <a:rPr lang="en-US" smtClean="0"/>
              <a:pPr/>
              <a:t>‹nr.›</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o indholdsobjekter">
    <p:spTree>
      <p:nvGrpSpPr>
        <p:cNvPr id="1" name=""/>
        <p:cNvGrpSpPr/>
        <p:nvPr/>
      </p:nvGrpSpPr>
      <p:grpSpPr>
        <a:xfrm>
          <a:off x="0" y="0"/>
          <a:ext cx="0" cy="0"/>
          <a:chOff x="0" y="0"/>
          <a:chExt cx="0" cy="0"/>
        </a:xfrm>
      </p:grpSpPr>
      <p:sp>
        <p:nvSpPr>
          <p:cNvPr id="11" name="Content Placeholder 10"/>
          <p:cNvSpPr>
            <a:spLocks noGrp="1"/>
          </p:cNvSpPr>
          <p:nvPr>
            <p:ph sz="quarter" idx="13"/>
          </p:nvPr>
        </p:nvSpPr>
        <p:spPr>
          <a:xfrm>
            <a:off x="2194560" y="10241280"/>
            <a:ext cx="13441680" cy="26334720"/>
          </a:xfrm>
        </p:spPr>
        <p:txBody>
          <a:bodyPr/>
          <a:lstStyle>
            <a:lvl5pPr>
              <a:defRPr/>
            </a:lvl5pPr>
            <a:lvl6pPr>
              <a:buClr>
                <a:schemeClr val="tx2"/>
              </a:buClr>
              <a:buFont typeface="Arial" pitchFamily="34" charset="0"/>
              <a:buChar char="•"/>
              <a:defRPr/>
            </a:lvl6pPr>
            <a:lvl7pPr>
              <a:buClr>
                <a:schemeClr val="tx2"/>
              </a:buClr>
              <a:buFont typeface="Arial" pitchFamily="34" charset="0"/>
              <a:buChar char="•"/>
              <a:defRPr/>
            </a:lvl7pPr>
            <a:lvl8pPr>
              <a:buClr>
                <a:schemeClr val="tx2"/>
              </a:buClr>
              <a:buFont typeface="Arial" pitchFamily="34" charset="0"/>
              <a:buChar char="•"/>
              <a:defRPr/>
            </a:lvl8pPr>
            <a:lvl9pPr>
              <a:buClr>
                <a:schemeClr val="tx2"/>
              </a:buClr>
              <a:buFont typeface="Arial" pitchFamily="34" charset="0"/>
              <a:buChar char="•"/>
              <a:defRPr/>
            </a:lvl9pPr>
          </a:lstStyle>
          <a:p>
            <a:pPr lvl="0"/>
            <a:r>
              <a:rPr lang="da-DK" smtClean="0"/>
              <a:t>Klik for at redigere i master</a:t>
            </a:r>
          </a:p>
          <a:p>
            <a:pPr lvl="1"/>
            <a:r>
              <a:rPr lang="da-DK" smtClean="0"/>
              <a:t>Andet niveau</a:t>
            </a:r>
          </a:p>
          <a:p>
            <a:pPr lvl="2"/>
            <a:r>
              <a:rPr lang="da-DK" smtClean="0"/>
              <a:t>Tredje niveau</a:t>
            </a:r>
          </a:p>
          <a:p>
            <a:pPr lvl="3"/>
            <a:r>
              <a:rPr lang="da-DK" smtClean="0"/>
              <a:t>Fjerde niveau</a:t>
            </a:r>
          </a:p>
          <a:p>
            <a:pPr lvl="4"/>
            <a:r>
              <a:rPr lang="da-DK" smtClean="0"/>
              <a:t>Femte niveau</a:t>
            </a:r>
            <a:endParaRPr lang="en-US" dirty="0" smtClean="0"/>
          </a:p>
        </p:txBody>
      </p:sp>
      <p:sp>
        <p:nvSpPr>
          <p:cNvPr id="13" name="Content Placeholder 12"/>
          <p:cNvSpPr>
            <a:spLocks noGrp="1"/>
          </p:cNvSpPr>
          <p:nvPr>
            <p:ph sz="quarter" idx="14"/>
          </p:nvPr>
        </p:nvSpPr>
        <p:spPr>
          <a:xfrm>
            <a:off x="17282160" y="10241280"/>
            <a:ext cx="13441680" cy="26334720"/>
          </a:xfrm>
        </p:spPr>
        <p:txBody>
          <a:bodyPr/>
          <a:lstStyle>
            <a:lvl6pPr>
              <a:buClr>
                <a:schemeClr val="tx2"/>
              </a:buClr>
              <a:defRPr/>
            </a:lvl6pPr>
            <a:lvl7pPr>
              <a:buClr>
                <a:schemeClr val="tx2"/>
              </a:buClr>
              <a:defRPr/>
            </a:lvl7pPr>
            <a:lvl8pPr>
              <a:buClr>
                <a:schemeClr val="tx2"/>
              </a:buClr>
              <a:defRPr/>
            </a:lvl8pPr>
            <a:lvl9pPr>
              <a:buClr>
                <a:schemeClr val="tx2"/>
              </a:buClr>
              <a:defRPr/>
            </a:lvl9pPr>
          </a:lstStyle>
          <a:p>
            <a:pPr lvl="0"/>
            <a:r>
              <a:rPr lang="da-DK" smtClean="0"/>
              <a:t>Klik for at redigere i master</a:t>
            </a:r>
          </a:p>
          <a:p>
            <a:pPr lvl="1"/>
            <a:r>
              <a:rPr lang="da-DK" smtClean="0"/>
              <a:t>Andet niveau</a:t>
            </a:r>
          </a:p>
          <a:p>
            <a:pPr lvl="2"/>
            <a:r>
              <a:rPr lang="da-DK" smtClean="0"/>
              <a:t>Tredje niveau</a:t>
            </a:r>
          </a:p>
          <a:p>
            <a:pPr lvl="3"/>
            <a:r>
              <a:rPr lang="da-DK" smtClean="0"/>
              <a:t>Fjerde niveau</a:t>
            </a:r>
          </a:p>
          <a:p>
            <a:pPr lvl="4"/>
            <a:r>
              <a:rPr lang="da-DK" smtClean="0"/>
              <a:t>Femte niveau</a:t>
            </a:r>
            <a:endParaRPr lang="en-US" dirty="0" smtClean="0"/>
          </a:p>
        </p:txBody>
      </p:sp>
      <p:sp>
        <p:nvSpPr>
          <p:cNvPr id="2" name="Title 1"/>
          <p:cNvSpPr>
            <a:spLocks noGrp="1"/>
          </p:cNvSpPr>
          <p:nvPr>
            <p:ph type="title"/>
          </p:nvPr>
        </p:nvSpPr>
        <p:spPr>
          <a:xfrm>
            <a:off x="2194560" y="1757683"/>
            <a:ext cx="28529280" cy="7315200"/>
          </a:xfrm>
        </p:spPr>
        <p:txBody>
          <a:bodyPr/>
          <a:lstStyle/>
          <a:p>
            <a:r>
              <a:rPr lang="da-DK" smtClean="0"/>
              <a:t>Klik for at redigere i master</a:t>
            </a:r>
            <a:endParaRPr lang="en-US" dirty="0"/>
          </a:p>
        </p:txBody>
      </p:sp>
      <p:sp>
        <p:nvSpPr>
          <p:cNvPr id="5" name="Date Placeholder 4"/>
          <p:cNvSpPr>
            <a:spLocks noGrp="1"/>
          </p:cNvSpPr>
          <p:nvPr>
            <p:ph type="dt" sz="half" idx="10"/>
          </p:nvPr>
        </p:nvSpPr>
        <p:spPr/>
        <p:txBody>
          <a:bodyPr/>
          <a:lstStyle/>
          <a:p>
            <a:fld id="{8FB3498D-21C7-408B-8EF5-5B55DEF0BFD5}" type="datetime1">
              <a:rPr lang="en-US" smtClean="0"/>
              <a:pPr/>
              <a:t>6/6/2018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8237106-F2ED-405E-BC33-CC3CF426205F}" type="slidenum">
              <a:rPr lang="en-US" smtClean="0"/>
              <a:pPr/>
              <a:t>‹nr.›</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Sammenligning">
    <p:spTree>
      <p:nvGrpSpPr>
        <p:cNvPr id="1" name=""/>
        <p:cNvGrpSpPr/>
        <p:nvPr/>
      </p:nvGrpSpPr>
      <p:grpSpPr>
        <a:xfrm>
          <a:off x="0" y="0"/>
          <a:ext cx="0" cy="0"/>
          <a:chOff x="0" y="0"/>
          <a:chExt cx="0" cy="0"/>
        </a:xfrm>
      </p:grpSpPr>
      <p:sp>
        <p:nvSpPr>
          <p:cNvPr id="13" name="Content Placeholder 12"/>
          <p:cNvSpPr>
            <a:spLocks noGrp="1"/>
          </p:cNvSpPr>
          <p:nvPr>
            <p:ph sz="quarter" idx="14"/>
          </p:nvPr>
        </p:nvSpPr>
        <p:spPr>
          <a:xfrm>
            <a:off x="17282160" y="14142720"/>
            <a:ext cx="13441680" cy="22433280"/>
          </a:xfrm>
        </p:spPr>
        <p:txBody>
          <a:bodyPr/>
          <a:lstStyle>
            <a:lvl6pPr>
              <a:buClr>
                <a:schemeClr val="tx2"/>
              </a:buClr>
              <a:defRPr/>
            </a:lvl6pPr>
            <a:lvl7pPr>
              <a:buClr>
                <a:schemeClr val="tx2"/>
              </a:buClr>
              <a:defRPr/>
            </a:lvl7pPr>
            <a:lvl8pPr>
              <a:buClr>
                <a:schemeClr val="tx2"/>
              </a:buClr>
              <a:defRPr/>
            </a:lvl8pPr>
            <a:lvl9pPr>
              <a:buClr>
                <a:schemeClr val="tx2"/>
              </a:buClr>
              <a:defRPr/>
            </a:lvl9pPr>
          </a:lstStyle>
          <a:p>
            <a:pPr lvl="0"/>
            <a:r>
              <a:rPr lang="da-DK" smtClean="0"/>
              <a:t>Klik for at redigere i master</a:t>
            </a:r>
          </a:p>
          <a:p>
            <a:pPr lvl="1"/>
            <a:r>
              <a:rPr lang="da-DK" smtClean="0"/>
              <a:t>Andet niveau</a:t>
            </a:r>
          </a:p>
          <a:p>
            <a:pPr lvl="2"/>
            <a:r>
              <a:rPr lang="da-DK" smtClean="0"/>
              <a:t>Tredje niveau</a:t>
            </a:r>
          </a:p>
          <a:p>
            <a:pPr lvl="3"/>
            <a:r>
              <a:rPr lang="da-DK" smtClean="0"/>
              <a:t>Fjerde niveau</a:t>
            </a:r>
          </a:p>
          <a:p>
            <a:pPr lvl="4"/>
            <a:r>
              <a:rPr lang="da-DK" smtClean="0"/>
              <a:t>Femte niveau</a:t>
            </a:r>
            <a:endParaRPr lang="en-US" dirty="0" smtClean="0"/>
          </a:p>
        </p:txBody>
      </p:sp>
      <p:sp>
        <p:nvSpPr>
          <p:cNvPr id="11" name="Content Placeholder 10"/>
          <p:cNvSpPr>
            <a:spLocks noGrp="1"/>
          </p:cNvSpPr>
          <p:nvPr>
            <p:ph sz="quarter" idx="13"/>
          </p:nvPr>
        </p:nvSpPr>
        <p:spPr>
          <a:xfrm>
            <a:off x="2194560" y="14142720"/>
            <a:ext cx="13441680" cy="22433280"/>
          </a:xfrm>
        </p:spPr>
        <p:txBody>
          <a:bodyPr/>
          <a:lstStyle>
            <a:lvl6pPr>
              <a:buClr>
                <a:schemeClr val="tx2"/>
              </a:buClr>
              <a:defRPr/>
            </a:lvl6pPr>
            <a:lvl7pPr>
              <a:buClr>
                <a:schemeClr val="tx2"/>
              </a:buClr>
              <a:defRPr/>
            </a:lvl7pPr>
            <a:lvl8pPr>
              <a:buClr>
                <a:schemeClr val="tx2"/>
              </a:buClr>
              <a:defRPr/>
            </a:lvl8pPr>
            <a:lvl9pPr>
              <a:buClr>
                <a:schemeClr val="tx2"/>
              </a:buClr>
              <a:defRPr/>
            </a:lvl9pPr>
          </a:lstStyle>
          <a:p>
            <a:pPr lvl="0"/>
            <a:r>
              <a:rPr lang="da-DK" smtClean="0"/>
              <a:t>Klik for at redigere i master</a:t>
            </a:r>
          </a:p>
          <a:p>
            <a:pPr lvl="1"/>
            <a:r>
              <a:rPr lang="da-DK" smtClean="0"/>
              <a:t>Andet niveau</a:t>
            </a:r>
          </a:p>
          <a:p>
            <a:pPr lvl="2"/>
            <a:r>
              <a:rPr lang="da-DK" smtClean="0"/>
              <a:t>Tredje niveau</a:t>
            </a:r>
          </a:p>
          <a:p>
            <a:pPr lvl="3"/>
            <a:r>
              <a:rPr lang="da-DK" smtClean="0"/>
              <a:t>Fjerde niveau</a:t>
            </a:r>
          </a:p>
          <a:p>
            <a:pPr lvl="4"/>
            <a:r>
              <a:rPr lang="da-DK" smtClean="0"/>
              <a:t>Femte niveau</a:t>
            </a:r>
            <a:endParaRPr lang="en-US" dirty="0" smtClean="0"/>
          </a:p>
        </p:txBody>
      </p:sp>
      <p:sp>
        <p:nvSpPr>
          <p:cNvPr id="2" name="Title 1"/>
          <p:cNvSpPr>
            <a:spLocks noGrp="1"/>
          </p:cNvSpPr>
          <p:nvPr>
            <p:ph type="title"/>
          </p:nvPr>
        </p:nvSpPr>
        <p:spPr>
          <a:xfrm>
            <a:off x="2194560" y="1757683"/>
            <a:ext cx="28529280" cy="7315200"/>
          </a:xfrm>
        </p:spPr>
        <p:txBody>
          <a:bodyPr/>
          <a:lstStyle>
            <a:lvl1pPr>
              <a:defRPr/>
            </a:lvl1pPr>
          </a:lstStyle>
          <a:p>
            <a:r>
              <a:rPr lang="da-DK" smtClean="0"/>
              <a:t>Klik for at redigere i master</a:t>
            </a:r>
            <a:endParaRPr lang="en-US" dirty="0"/>
          </a:p>
        </p:txBody>
      </p:sp>
      <p:sp>
        <p:nvSpPr>
          <p:cNvPr id="3" name="Text Placeholder 2"/>
          <p:cNvSpPr>
            <a:spLocks noGrp="1"/>
          </p:cNvSpPr>
          <p:nvPr>
            <p:ph type="body" idx="1"/>
          </p:nvPr>
        </p:nvSpPr>
        <p:spPr>
          <a:xfrm>
            <a:off x="2194560" y="10241277"/>
            <a:ext cx="13441680" cy="3677920"/>
          </a:xfrm>
        </p:spPr>
        <p:txBody>
          <a:bodyPr anchor="b">
            <a:normAutofit/>
          </a:bodyPr>
          <a:lstStyle>
            <a:lvl1pPr marL="0" indent="0">
              <a:buNone/>
              <a:defRPr sz="8200" b="0" i="0" baseline="0">
                <a:solidFill>
                  <a:schemeClr val="tx2"/>
                </a:solidFill>
              </a:defRPr>
            </a:lvl1pPr>
            <a:lvl2pPr marL="2194560" indent="0">
              <a:buNone/>
              <a:defRPr sz="9600" b="1"/>
            </a:lvl2pPr>
            <a:lvl3pPr marL="4389120" indent="0">
              <a:buNone/>
              <a:defRPr sz="8600" b="1"/>
            </a:lvl3pPr>
            <a:lvl4pPr marL="6583680" indent="0">
              <a:buNone/>
              <a:defRPr sz="7700" b="1"/>
            </a:lvl4pPr>
            <a:lvl5pPr marL="8778240" indent="0">
              <a:buNone/>
              <a:defRPr sz="7700" b="1"/>
            </a:lvl5pPr>
            <a:lvl6pPr marL="10972800" indent="0">
              <a:buNone/>
              <a:defRPr sz="7700" b="1"/>
            </a:lvl6pPr>
            <a:lvl7pPr marL="13167360" indent="0">
              <a:buNone/>
              <a:defRPr sz="7700" b="1"/>
            </a:lvl7pPr>
            <a:lvl8pPr marL="15361920" indent="0">
              <a:buNone/>
              <a:defRPr sz="7700" b="1"/>
            </a:lvl8pPr>
            <a:lvl9pPr marL="17556480" indent="0">
              <a:buNone/>
              <a:defRPr sz="7700" b="1"/>
            </a:lvl9pPr>
          </a:lstStyle>
          <a:p>
            <a:pPr lvl="0"/>
            <a:r>
              <a:rPr lang="da-DK" smtClean="0"/>
              <a:t>Klik for at redigere i master</a:t>
            </a:r>
          </a:p>
        </p:txBody>
      </p:sp>
      <p:sp>
        <p:nvSpPr>
          <p:cNvPr id="5" name="Text Placeholder 4"/>
          <p:cNvSpPr>
            <a:spLocks noGrp="1"/>
          </p:cNvSpPr>
          <p:nvPr>
            <p:ph type="body" sz="quarter" idx="3"/>
          </p:nvPr>
        </p:nvSpPr>
        <p:spPr>
          <a:xfrm>
            <a:off x="17282160" y="10241277"/>
            <a:ext cx="13441680" cy="3677920"/>
          </a:xfrm>
        </p:spPr>
        <p:txBody>
          <a:bodyPr anchor="b">
            <a:normAutofit/>
          </a:bodyPr>
          <a:lstStyle>
            <a:lvl1pPr marL="0" indent="0">
              <a:buNone/>
              <a:defRPr sz="8200" b="0" i="0" baseline="0">
                <a:solidFill>
                  <a:schemeClr val="tx2"/>
                </a:solidFill>
              </a:defRPr>
            </a:lvl1pPr>
            <a:lvl2pPr marL="2194560" indent="0">
              <a:buNone/>
              <a:defRPr sz="9600" b="1"/>
            </a:lvl2pPr>
            <a:lvl3pPr marL="4389120" indent="0">
              <a:buNone/>
              <a:defRPr sz="8600" b="1"/>
            </a:lvl3pPr>
            <a:lvl4pPr marL="6583680" indent="0">
              <a:buNone/>
              <a:defRPr sz="7700" b="1"/>
            </a:lvl4pPr>
            <a:lvl5pPr marL="8778240" indent="0">
              <a:buNone/>
              <a:defRPr sz="7700" b="1"/>
            </a:lvl5pPr>
            <a:lvl6pPr marL="10972800" indent="0">
              <a:buNone/>
              <a:defRPr sz="7700" b="1"/>
            </a:lvl6pPr>
            <a:lvl7pPr marL="13167360" indent="0">
              <a:buNone/>
              <a:defRPr sz="7700" b="1"/>
            </a:lvl7pPr>
            <a:lvl8pPr marL="15361920" indent="0">
              <a:buNone/>
              <a:defRPr sz="7700" b="1"/>
            </a:lvl8pPr>
            <a:lvl9pPr marL="17556480" indent="0">
              <a:buNone/>
              <a:defRPr sz="7700" b="1"/>
            </a:lvl9pPr>
          </a:lstStyle>
          <a:p>
            <a:pPr lvl="0"/>
            <a:r>
              <a:rPr lang="da-DK" smtClean="0"/>
              <a:t>Klik for at redigere i master</a:t>
            </a:r>
          </a:p>
        </p:txBody>
      </p:sp>
      <p:sp>
        <p:nvSpPr>
          <p:cNvPr id="7" name="Date Placeholder 6"/>
          <p:cNvSpPr>
            <a:spLocks noGrp="1"/>
          </p:cNvSpPr>
          <p:nvPr>
            <p:ph type="dt" sz="half" idx="10"/>
          </p:nvPr>
        </p:nvSpPr>
        <p:spPr/>
        <p:txBody>
          <a:bodyPr/>
          <a:lstStyle/>
          <a:p>
            <a:fld id="{84DB246E-8FD1-42FF-94A4-E4133095C37A}" type="datetime1">
              <a:rPr lang="en-US" smtClean="0"/>
              <a:pPr/>
              <a:t>6/6/2018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8237106-F2ED-405E-BC33-CC3CF426205F}" type="slidenum">
              <a:rPr lang="en-US" smtClean="0"/>
              <a:pPr/>
              <a:t>‹nr.›</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Kun titel">
    <p:spTree>
      <p:nvGrpSpPr>
        <p:cNvPr id="1" name=""/>
        <p:cNvGrpSpPr/>
        <p:nvPr/>
      </p:nvGrpSpPr>
      <p:grpSpPr>
        <a:xfrm>
          <a:off x="0" y="0"/>
          <a:ext cx="0" cy="0"/>
          <a:chOff x="0" y="0"/>
          <a:chExt cx="0" cy="0"/>
        </a:xfrm>
      </p:grpSpPr>
      <p:sp>
        <p:nvSpPr>
          <p:cNvPr id="2" name="Title 1"/>
          <p:cNvSpPr>
            <a:spLocks noGrp="1"/>
          </p:cNvSpPr>
          <p:nvPr>
            <p:ph type="title"/>
          </p:nvPr>
        </p:nvSpPr>
        <p:spPr>
          <a:xfrm>
            <a:off x="2194560" y="1757683"/>
            <a:ext cx="28529280" cy="7315200"/>
          </a:xfrm>
        </p:spPr>
        <p:txBody>
          <a:bodyPr/>
          <a:lstStyle/>
          <a:p>
            <a:r>
              <a:rPr lang="da-DK" smtClean="0"/>
              <a:t>Klik for at redigere i master</a:t>
            </a:r>
            <a:endParaRPr lang="en-US" dirty="0"/>
          </a:p>
        </p:txBody>
      </p:sp>
      <p:sp>
        <p:nvSpPr>
          <p:cNvPr id="3" name="Date Placeholder 2"/>
          <p:cNvSpPr>
            <a:spLocks noGrp="1"/>
          </p:cNvSpPr>
          <p:nvPr>
            <p:ph type="dt" sz="half" idx="10"/>
          </p:nvPr>
        </p:nvSpPr>
        <p:spPr/>
        <p:txBody>
          <a:bodyPr/>
          <a:lstStyle/>
          <a:p>
            <a:fld id="{A93939D4-B818-4372-B1EE-7CB6D5BBC74A}" type="datetime1">
              <a:rPr lang="en-US" smtClean="0"/>
              <a:pPr/>
              <a:t>6/6/2018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8237106-F2ED-405E-BC33-CC3CF426205F}" type="slidenum">
              <a:rPr lang="en-US" smtClean="0"/>
              <a:pPr/>
              <a:t>‹nr.›</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omt">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F35E438-4D0D-4834-B658-A90420491D98}" type="datetime1">
              <a:rPr lang="en-US" smtClean="0"/>
              <a:pPr/>
              <a:t>6/6/2018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8237106-F2ED-405E-BC33-CC3CF426205F}" type="slidenum">
              <a:rPr lang="en-US" smtClean="0"/>
              <a:pPr/>
              <a:t>‹nr.›</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dhold med billedtekst">
    <p:spTree>
      <p:nvGrpSpPr>
        <p:cNvPr id="1" name=""/>
        <p:cNvGrpSpPr/>
        <p:nvPr/>
      </p:nvGrpSpPr>
      <p:grpSpPr>
        <a:xfrm>
          <a:off x="0" y="0"/>
          <a:ext cx="0" cy="0"/>
          <a:chOff x="0" y="0"/>
          <a:chExt cx="0" cy="0"/>
        </a:xfrm>
      </p:grpSpPr>
      <p:sp>
        <p:nvSpPr>
          <p:cNvPr id="9" name="Content Placeholder 8"/>
          <p:cNvSpPr>
            <a:spLocks noGrp="1"/>
          </p:cNvSpPr>
          <p:nvPr>
            <p:ph sz="quarter" idx="13"/>
          </p:nvPr>
        </p:nvSpPr>
        <p:spPr>
          <a:xfrm>
            <a:off x="14264640" y="9265920"/>
            <a:ext cx="16733520" cy="27310080"/>
          </a:xfrm>
        </p:spPr>
        <p:txBody>
          <a:bodyPr/>
          <a:lstStyle/>
          <a:p>
            <a:pPr lvl="0"/>
            <a:r>
              <a:rPr lang="da-DK" smtClean="0"/>
              <a:t>Klik for at redigere i master</a:t>
            </a:r>
          </a:p>
          <a:p>
            <a:pPr lvl="1"/>
            <a:r>
              <a:rPr lang="da-DK" smtClean="0"/>
              <a:t>Andet niveau</a:t>
            </a:r>
          </a:p>
          <a:p>
            <a:pPr lvl="2"/>
            <a:r>
              <a:rPr lang="da-DK" smtClean="0"/>
              <a:t>Tredje niveau</a:t>
            </a:r>
          </a:p>
          <a:p>
            <a:pPr lvl="3"/>
            <a:r>
              <a:rPr lang="da-DK" smtClean="0"/>
              <a:t>Fjerde niveau</a:t>
            </a:r>
          </a:p>
          <a:p>
            <a:pPr lvl="4"/>
            <a:r>
              <a:rPr lang="da-DK" smtClean="0"/>
              <a:t>Femte niveau</a:t>
            </a:r>
            <a:endParaRPr lang="en-US" dirty="0"/>
          </a:p>
        </p:txBody>
      </p:sp>
      <p:sp>
        <p:nvSpPr>
          <p:cNvPr id="2" name="Title 1"/>
          <p:cNvSpPr>
            <a:spLocks noGrp="1"/>
          </p:cNvSpPr>
          <p:nvPr>
            <p:ph type="title"/>
          </p:nvPr>
        </p:nvSpPr>
        <p:spPr>
          <a:xfrm>
            <a:off x="2205533" y="9265920"/>
            <a:ext cx="10698480" cy="7022592"/>
          </a:xfrm>
        </p:spPr>
        <p:txBody>
          <a:bodyPr anchor="b"/>
          <a:lstStyle>
            <a:lvl1pPr algn="l">
              <a:defRPr sz="8600" b="0" i="0" cap="none" baseline="0">
                <a:solidFill>
                  <a:schemeClr val="tx2"/>
                </a:solidFill>
              </a:defRPr>
            </a:lvl1pPr>
          </a:lstStyle>
          <a:p>
            <a:r>
              <a:rPr lang="da-DK" smtClean="0"/>
              <a:t>Klik for at redigere i master</a:t>
            </a:r>
            <a:endParaRPr lang="en-US" dirty="0"/>
          </a:p>
        </p:txBody>
      </p:sp>
      <p:sp>
        <p:nvSpPr>
          <p:cNvPr id="4" name="Text Placeholder 3"/>
          <p:cNvSpPr>
            <a:spLocks noGrp="1"/>
          </p:cNvSpPr>
          <p:nvPr>
            <p:ph type="body" sz="half" idx="2"/>
          </p:nvPr>
        </p:nvSpPr>
        <p:spPr>
          <a:xfrm>
            <a:off x="2205533" y="16306505"/>
            <a:ext cx="10698480" cy="20269498"/>
          </a:xfrm>
        </p:spPr>
        <p:txBody>
          <a:bodyPr tIns="43891">
            <a:normAutofit/>
          </a:bodyPr>
          <a:lstStyle>
            <a:lvl1pPr marL="0" indent="0">
              <a:buNone/>
              <a:defRPr sz="6700"/>
            </a:lvl1pPr>
            <a:lvl2pPr marL="2194560" indent="0">
              <a:buNone/>
              <a:defRPr sz="5800"/>
            </a:lvl2pPr>
            <a:lvl3pPr marL="4389120" indent="0">
              <a:buNone/>
              <a:defRPr sz="4800"/>
            </a:lvl3pPr>
            <a:lvl4pPr marL="6583680" indent="0">
              <a:buNone/>
              <a:defRPr sz="4300"/>
            </a:lvl4pPr>
            <a:lvl5pPr marL="8778240" indent="0">
              <a:buNone/>
              <a:defRPr sz="4300"/>
            </a:lvl5pPr>
            <a:lvl6pPr marL="10972800" indent="0">
              <a:buNone/>
              <a:defRPr sz="4300"/>
            </a:lvl6pPr>
            <a:lvl7pPr marL="13167360" indent="0">
              <a:buNone/>
              <a:defRPr sz="4300"/>
            </a:lvl7pPr>
            <a:lvl8pPr marL="15361920" indent="0">
              <a:buNone/>
              <a:defRPr sz="4300"/>
            </a:lvl8pPr>
            <a:lvl9pPr marL="17556480" indent="0">
              <a:buNone/>
              <a:defRPr sz="4300"/>
            </a:lvl9pPr>
          </a:lstStyle>
          <a:p>
            <a:pPr lvl="0"/>
            <a:r>
              <a:rPr lang="da-DK" smtClean="0"/>
              <a:t>Klik for at redigere i master</a:t>
            </a:r>
          </a:p>
        </p:txBody>
      </p:sp>
      <p:sp>
        <p:nvSpPr>
          <p:cNvPr id="5" name="Date Placeholder 4"/>
          <p:cNvSpPr>
            <a:spLocks noGrp="1"/>
          </p:cNvSpPr>
          <p:nvPr>
            <p:ph type="dt" sz="half" idx="10"/>
          </p:nvPr>
        </p:nvSpPr>
        <p:spPr/>
        <p:txBody>
          <a:bodyPr/>
          <a:lstStyle/>
          <a:p>
            <a:fld id="{76F8ADFA-7142-4015-85E6-1712F15FA709}" type="datetime1">
              <a:rPr lang="en-US" smtClean="0"/>
              <a:pPr/>
              <a:t>6/6/2018</a:t>
            </a:fld>
            <a:endParaRPr lang="en-US"/>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8237106-F2ED-405E-BC33-CC3CF426205F}" type="slidenum">
              <a:rPr lang="en-US" smtClean="0"/>
              <a:pPr/>
              <a:t>‹nr.›</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Billede med billedtekst">
    <p:spTree>
      <p:nvGrpSpPr>
        <p:cNvPr id="1" name=""/>
        <p:cNvGrpSpPr/>
        <p:nvPr/>
      </p:nvGrpSpPr>
      <p:grpSpPr>
        <a:xfrm>
          <a:off x="0" y="0"/>
          <a:ext cx="0" cy="0"/>
          <a:chOff x="0" y="0"/>
          <a:chExt cx="0" cy="0"/>
        </a:xfrm>
      </p:grpSpPr>
      <p:pic>
        <p:nvPicPr>
          <p:cNvPr id="11" name="Picture 10" descr="horizon.png"/>
          <p:cNvPicPr>
            <a:picLocks noChangeAspect="1"/>
          </p:cNvPicPr>
          <p:nvPr/>
        </p:nvPicPr>
        <p:blipFill>
          <a:blip r:embed="rId2" cstate="print"/>
          <a:stretch>
            <a:fillRect/>
          </a:stretch>
        </p:blipFill>
        <p:spPr>
          <a:xfrm>
            <a:off x="0" y="0"/>
            <a:ext cx="32918400" cy="43891200"/>
          </a:xfrm>
          <a:prstGeom prst="rect">
            <a:avLst/>
          </a:prstGeom>
        </p:spPr>
      </p:pic>
      <p:sp>
        <p:nvSpPr>
          <p:cNvPr id="2" name="Title 1"/>
          <p:cNvSpPr>
            <a:spLocks noGrp="1"/>
          </p:cNvSpPr>
          <p:nvPr>
            <p:ph type="title"/>
          </p:nvPr>
        </p:nvSpPr>
        <p:spPr>
          <a:xfrm>
            <a:off x="2194560" y="9265920"/>
            <a:ext cx="10698480" cy="7022592"/>
          </a:xfrm>
        </p:spPr>
        <p:txBody>
          <a:bodyPr anchor="b"/>
          <a:lstStyle>
            <a:lvl1pPr algn="l">
              <a:defRPr sz="8600" b="0" i="0" cap="none" baseline="0">
                <a:solidFill>
                  <a:schemeClr val="tx2"/>
                </a:solidFill>
              </a:defRPr>
            </a:lvl1pPr>
          </a:lstStyle>
          <a:p>
            <a:r>
              <a:rPr lang="da-DK" smtClean="0"/>
              <a:t>Klik for at redigere i master</a:t>
            </a:r>
            <a:endParaRPr lang="en-US" dirty="0"/>
          </a:p>
        </p:txBody>
      </p:sp>
      <p:sp>
        <p:nvSpPr>
          <p:cNvPr id="3" name="Picture Placeholder 2"/>
          <p:cNvSpPr>
            <a:spLocks noGrp="1"/>
          </p:cNvSpPr>
          <p:nvPr>
            <p:ph type="pic" idx="1"/>
          </p:nvPr>
        </p:nvSpPr>
        <p:spPr>
          <a:xfrm>
            <a:off x="16766438" y="9265920"/>
            <a:ext cx="12311482" cy="22238208"/>
          </a:xfrm>
          <a:custGeom>
            <a:avLst/>
            <a:gdLst>
              <a:gd name="connsiteX0" fmla="*/ 0 w 3419856"/>
              <a:gd name="connsiteY0" fmla="*/ 74450 h 3429000"/>
              <a:gd name="connsiteX1" fmla="*/ 21806 w 3419856"/>
              <a:gd name="connsiteY1" fmla="*/ 21806 h 3429000"/>
              <a:gd name="connsiteX2" fmla="*/ 74450 w 3419856"/>
              <a:gd name="connsiteY2" fmla="*/ 0 h 3429000"/>
              <a:gd name="connsiteX3" fmla="*/ 3345406 w 3419856"/>
              <a:gd name="connsiteY3" fmla="*/ 0 h 3429000"/>
              <a:gd name="connsiteX4" fmla="*/ 3398050 w 3419856"/>
              <a:gd name="connsiteY4" fmla="*/ 21806 h 3429000"/>
              <a:gd name="connsiteX5" fmla="*/ 3419856 w 3419856"/>
              <a:gd name="connsiteY5" fmla="*/ 74450 h 3429000"/>
              <a:gd name="connsiteX6" fmla="*/ 3419856 w 3419856"/>
              <a:gd name="connsiteY6" fmla="*/ 3354550 h 3429000"/>
              <a:gd name="connsiteX7" fmla="*/ 3398050 w 3419856"/>
              <a:gd name="connsiteY7" fmla="*/ 3407194 h 3429000"/>
              <a:gd name="connsiteX8" fmla="*/ 3345406 w 3419856"/>
              <a:gd name="connsiteY8" fmla="*/ 3429000 h 3429000"/>
              <a:gd name="connsiteX9" fmla="*/ 74450 w 3419856"/>
              <a:gd name="connsiteY9" fmla="*/ 3429000 h 3429000"/>
              <a:gd name="connsiteX10" fmla="*/ 21806 w 3419856"/>
              <a:gd name="connsiteY10" fmla="*/ 3407194 h 3429000"/>
              <a:gd name="connsiteX11" fmla="*/ 0 w 3419856"/>
              <a:gd name="connsiteY11" fmla="*/ 3354550 h 3429000"/>
              <a:gd name="connsiteX12" fmla="*/ 0 w 3419856"/>
              <a:gd name="connsiteY12" fmla="*/ 74450 h 3429000"/>
              <a:gd name="connsiteX0" fmla="*/ 0 w 3419856"/>
              <a:gd name="connsiteY0" fmla="*/ 74450 h 3429000"/>
              <a:gd name="connsiteX1" fmla="*/ 21806 w 3419856"/>
              <a:gd name="connsiteY1" fmla="*/ 21806 h 3429000"/>
              <a:gd name="connsiteX2" fmla="*/ 74450 w 3419856"/>
              <a:gd name="connsiteY2" fmla="*/ 0 h 3429000"/>
              <a:gd name="connsiteX3" fmla="*/ 3345406 w 3419856"/>
              <a:gd name="connsiteY3" fmla="*/ 0 h 3429000"/>
              <a:gd name="connsiteX4" fmla="*/ 3398050 w 3419856"/>
              <a:gd name="connsiteY4" fmla="*/ 21806 h 3429000"/>
              <a:gd name="connsiteX5" fmla="*/ 3419856 w 3419856"/>
              <a:gd name="connsiteY5" fmla="*/ 74450 h 3429000"/>
              <a:gd name="connsiteX6" fmla="*/ 3419856 w 3419856"/>
              <a:gd name="connsiteY6" fmla="*/ 3354550 h 3429000"/>
              <a:gd name="connsiteX7" fmla="*/ 3398050 w 3419856"/>
              <a:gd name="connsiteY7" fmla="*/ 3407194 h 3429000"/>
              <a:gd name="connsiteX8" fmla="*/ 3345406 w 3419856"/>
              <a:gd name="connsiteY8" fmla="*/ 3429000 h 3429000"/>
              <a:gd name="connsiteX9" fmla="*/ 21806 w 3419856"/>
              <a:gd name="connsiteY9" fmla="*/ 3407194 h 3429000"/>
              <a:gd name="connsiteX10" fmla="*/ 0 w 3419856"/>
              <a:gd name="connsiteY10" fmla="*/ 3354550 h 3429000"/>
              <a:gd name="connsiteX11" fmla="*/ 0 w 3419856"/>
              <a:gd name="connsiteY11" fmla="*/ 74450 h 3429000"/>
              <a:gd name="connsiteX0" fmla="*/ 0 w 3964392"/>
              <a:gd name="connsiteY0" fmla="*/ 74450 h 3415968"/>
              <a:gd name="connsiteX1" fmla="*/ 21806 w 3964392"/>
              <a:gd name="connsiteY1" fmla="*/ 21806 h 3415968"/>
              <a:gd name="connsiteX2" fmla="*/ 74450 w 3964392"/>
              <a:gd name="connsiteY2" fmla="*/ 0 h 3415968"/>
              <a:gd name="connsiteX3" fmla="*/ 3345406 w 3964392"/>
              <a:gd name="connsiteY3" fmla="*/ 0 h 3415968"/>
              <a:gd name="connsiteX4" fmla="*/ 3398050 w 3964392"/>
              <a:gd name="connsiteY4" fmla="*/ 21806 h 3415968"/>
              <a:gd name="connsiteX5" fmla="*/ 3419856 w 3964392"/>
              <a:gd name="connsiteY5" fmla="*/ 74450 h 3415968"/>
              <a:gd name="connsiteX6" fmla="*/ 3419856 w 3964392"/>
              <a:gd name="connsiteY6" fmla="*/ 3354550 h 3415968"/>
              <a:gd name="connsiteX7" fmla="*/ 3398050 w 3964392"/>
              <a:gd name="connsiteY7" fmla="*/ 3407194 h 3415968"/>
              <a:gd name="connsiteX8" fmla="*/ 21806 w 3964392"/>
              <a:gd name="connsiteY8" fmla="*/ 3407194 h 3415968"/>
              <a:gd name="connsiteX9" fmla="*/ 0 w 3964392"/>
              <a:gd name="connsiteY9" fmla="*/ 3354550 h 3415968"/>
              <a:gd name="connsiteX10" fmla="*/ 0 w 3964392"/>
              <a:gd name="connsiteY10" fmla="*/ 74450 h 3415968"/>
              <a:gd name="connsiteX0" fmla="*/ 0 w 3964392"/>
              <a:gd name="connsiteY0" fmla="*/ 74450 h 3415968"/>
              <a:gd name="connsiteX1" fmla="*/ 21806 w 3964392"/>
              <a:gd name="connsiteY1" fmla="*/ 21806 h 3415968"/>
              <a:gd name="connsiteX2" fmla="*/ 74450 w 3964392"/>
              <a:gd name="connsiteY2" fmla="*/ 0 h 3415968"/>
              <a:gd name="connsiteX3" fmla="*/ 3345406 w 3964392"/>
              <a:gd name="connsiteY3" fmla="*/ 0 h 3415968"/>
              <a:gd name="connsiteX4" fmla="*/ 3398050 w 3964392"/>
              <a:gd name="connsiteY4" fmla="*/ 21806 h 3415968"/>
              <a:gd name="connsiteX5" fmla="*/ 3419856 w 3964392"/>
              <a:gd name="connsiteY5" fmla="*/ 74450 h 3415968"/>
              <a:gd name="connsiteX6" fmla="*/ 3419856 w 3964392"/>
              <a:gd name="connsiteY6" fmla="*/ 3354550 h 3415968"/>
              <a:gd name="connsiteX7" fmla="*/ 3398050 w 3964392"/>
              <a:gd name="connsiteY7" fmla="*/ 3407194 h 3415968"/>
              <a:gd name="connsiteX8" fmla="*/ 21806 w 3964392"/>
              <a:gd name="connsiteY8" fmla="*/ 3407194 h 3415968"/>
              <a:gd name="connsiteX9" fmla="*/ 0 w 3964392"/>
              <a:gd name="connsiteY9" fmla="*/ 3354550 h 3415968"/>
              <a:gd name="connsiteX10" fmla="*/ 0 w 3964392"/>
              <a:gd name="connsiteY10" fmla="*/ 74450 h 3415968"/>
              <a:gd name="connsiteX0" fmla="*/ 0 w 3968026"/>
              <a:gd name="connsiteY0" fmla="*/ 74450 h 3910007"/>
              <a:gd name="connsiteX1" fmla="*/ 21806 w 3968026"/>
              <a:gd name="connsiteY1" fmla="*/ 21806 h 3910007"/>
              <a:gd name="connsiteX2" fmla="*/ 74450 w 3968026"/>
              <a:gd name="connsiteY2" fmla="*/ 0 h 3910007"/>
              <a:gd name="connsiteX3" fmla="*/ 3345406 w 3968026"/>
              <a:gd name="connsiteY3" fmla="*/ 0 h 3910007"/>
              <a:gd name="connsiteX4" fmla="*/ 3398050 w 3968026"/>
              <a:gd name="connsiteY4" fmla="*/ 21806 h 3910007"/>
              <a:gd name="connsiteX5" fmla="*/ 3419856 w 3968026"/>
              <a:gd name="connsiteY5" fmla="*/ 74450 h 3910007"/>
              <a:gd name="connsiteX6" fmla="*/ 3419856 w 3968026"/>
              <a:gd name="connsiteY6" fmla="*/ 3354550 h 3910007"/>
              <a:gd name="connsiteX7" fmla="*/ 3398050 w 3968026"/>
              <a:gd name="connsiteY7" fmla="*/ 3407194 h 3910007"/>
              <a:gd name="connsiteX8" fmla="*/ 0 w 3968026"/>
              <a:gd name="connsiteY8" fmla="*/ 3354550 h 3910007"/>
              <a:gd name="connsiteX9" fmla="*/ 0 w 3968026"/>
              <a:gd name="connsiteY9" fmla="*/ 74450 h 3910007"/>
              <a:gd name="connsiteX0" fmla="*/ 0 w 3419856"/>
              <a:gd name="connsiteY0" fmla="*/ 74450 h 3901233"/>
              <a:gd name="connsiteX1" fmla="*/ 21806 w 3419856"/>
              <a:gd name="connsiteY1" fmla="*/ 21806 h 3901233"/>
              <a:gd name="connsiteX2" fmla="*/ 74450 w 3419856"/>
              <a:gd name="connsiteY2" fmla="*/ 0 h 3901233"/>
              <a:gd name="connsiteX3" fmla="*/ 3345406 w 3419856"/>
              <a:gd name="connsiteY3" fmla="*/ 0 h 3901233"/>
              <a:gd name="connsiteX4" fmla="*/ 3398050 w 3419856"/>
              <a:gd name="connsiteY4" fmla="*/ 21806 h 3901233"/>
              <a:gd name="connsiteX5" fmla="*/ 3419856 w 3419856"/>
              <a:gd name="connsiteY5" fmla="*/ 74450 h 3901233"/>
              <a:gd name="connsiteX6" fmla="*/ 3419856 w 3419856"/>
              <a:gd name="connsiteY6" fmla="*/ 3354550 h 3901233"/>
              <a:gd name="connsiteX7" fmla="*/ 0 w 3419856"/>
              <a:gd name="connsiteY7" fmla="*/ 3354550 h 3901233"/>
              <a:gd name="connsiteX8" fmla="*/ 0 w 3419856"/>
              <a:gd name="connsiteY8" fmla="*/ 74450 h 3901233"/>
              <a:gd name="connsiteX0" fmla="*/ 0 w 3419856"/>
              <a:gd name="connsiteY0" fmla="*/ 74450 h 3354550"/>
              <a:gd name="connsiteX1" fmla="*/ 21806 w 3419856"/>
              <a:gd name="connsiteY1" fmla="*/ 21806 h 3354550"/>
              <a:gd name="connsiteX2" fmla="*/ 74450 w 3419856"/>
              <a:gd name="connsiteY2" fmla="*/ 0 h 3354550"/>
              <a:gd name="connsiteX3" fmla="*/ 3345406 w 3419856"/>
              <a:gd name="connsiteY3" fmla="*/ 0 h 3354550"/>
              <a:gd name="connsiteX4" fmla="*/ 3398050 w 3419856"/>
              <a:gd name="connsiteY4" fmla="*/ 21806 h 3354550"/>
              <a:gd name="connsiteX5" fmla="*/ 3419856 w 3419856"/>
              <a:gd name="connsiteY5" fmla="*/ 74450 h 3354550"/>
              <a:gd name="connsiteX6" fmla="*/ 3419856 w 3419856"/>
              <a:gd name="connsiteY6" fmla="*/ 3354550 h 3354550"/>
              <a:gd name="connsiteX7" fmla="*/ 0 w 3419856"/>
              <a:gd name="connsiteY7" fmla="*/ 3354550 h 3354550"/>
              <a:gd name="connsiteX8" fmla="*/ 0 w 3419856"/>
              <a:gd name="connsiteY8" fmla="*/ 74450 h 3354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419856" h="3354550">
                <a:moveTo>
                  <a:pt x="0" y="74450"/>
                </a:moveTo>
                <a:cubicBezTo>
                  <a:pt x="0" y="54705"/>
                  <a:pt x="7844" y="35768"/>
                  <a:pt x="21806" y="21806"/>
                </a:cubicBezTo>
                <a:cubicBezTo>
                  <a:pt x="35768" y="7844"/>
                  <a:pt x="54705" y="0"/>
                  <a:pt x="74450" y="0"/>
                </a:cubicBezTo>
                <a:lnTo>
                  <a:pt x="3345406" y="0"/>
                </a:lnTo>
                <a:cubicBezTo>
                  <a:pt x="3365151" y="0"/>
                  <a:pt x="3384088" y="7844"/>
                  <a:pt x="3398050" y="21806"/>
                </a:cubicBezTo>
                <a:cubicBezTo>
                  <a:pt x="3412012" y="35768"/>
                  <a:pt x="3419856" y="54705"/>
                  <a:pt x="3419856" y="74450"/>
                </a:cubicBezTo>
                <a:lnTo>
                  <a:pt x="3419856" y="3354550"/>
                </a:lnTo>
                <a:lnTo>
                  <a:pt x="0" y="3354550"/>
                </a:lnTo>
                <a:lnTo>
                  <a:pt x="0" y="74450"/>
                </a:lnTo>
                <a:close/>
              </a:path>
            </a:pathLst>
          </a:custGeom>
        </p:spPr>
        <p:txBody>
          <a:bodyPr>
            <a:normAutofit/>
          </a:bodyPr>
          <a:lstStyle>
            <a:lvl1pPr marL="0" indent="0" algn="ctr">
              <a:buNone/>
              <a:defRPr sz="9600" baseline="0">
                <a:solidFill>
                  <a:schemeClr val="tx1">
                    <a:lumMod val="65000"/>
                  </a:schemeClr>
                </a:solidFill>
              </a:defRPr>
            </a:lvl1pPr>
            <a:lvl2pPr marL="2194560" indent="0">
              <a:buNone/>
              <a:defRPr sz="13400"/>
            </a:lvl2pPr>
            <a:lvl3pPr marL="4389120" indent="0">
              <a:buNone/>
              <a:defRPr sz="11500"/>
            </a:lvl3pPr>
            <a:lvl4pPr marL="6583680" indent="0">
              <a:buNone/>
              <a:defRPr sz="9600"/>
            </a:lvl4pPr>
            <a:lvl5pPr marL="8778240" indent="0">
              <a:buNone/>
              <a:defRPr sz="9600"/>
            </a:lvl5pPr>
            <a:lvl6pPr marL="10972800" indent="0">
              <a:buNone/>
              <a:defRPr sz="9600"/>
            </a:lvl6pPr>
            <a:lvl7pPr marL="13167360" indent="0">
              <a:buNone/>
              <a:defRPr sz="9600"/>
            </a:lvl7pPr>
            <a:lvl8pPr marL="15361920" indent="0">
              <a:buNone/>
              <a:defRPr sz="9600"/>
            </a:lvl8pPr>
            <a:lvl9pPr marL="17556480" indent="0">
              <a:buNone/>
              <a:defRPr sz="9600"/>
            </a:lvl9pPr>
          </a:lstStyle>
          <a:p>
            <a:r>
              <a:rPr lang="da-DK" smtClean="0"/>
              <a:t>Klik på ikonet for at tilføje et billede</a:t>
            </a:r>
            <a:endParaRPr lang="en-US" dirty="0"/>
          </a:p>
        </p:txBody>
      </p:sp>
      <p:sp>
        <p:nvSpPr>
          <p:cNvPr id="4" name="Text Placeholder 3"/>
          <p:cNvSpPr>
            <a:spLocks noGrp="1"/>
          </p:cNvSpPr>
          <p:nvPr>
            <p:ph type="body" sz="half" idx="2"/>
          </p:nvPr>
        </p:nvSpPr>
        <p:spPr>
          <a:xfrm>
            <a:off x="2194560" y="16306499"/>
            <a:ext cx="10698480" cy="15392698"/>
          </a:xfrm>
        </p:spPr>
        <p:txBody>
          <a:bodyPr tIns="43891">
            <a:normAutofit/>
          </a:bodyPr>
          <a:lstStyle>
            <a:lvl1pPr marL="0" indent="0">
              <a:buNone/>
              <a:defRPr sz="6700"/>
            </a:lvl1pPr>
            <a:lvl2pPr marL="2194560" indent="0">
              <a:buNone/>
              <a:defRPr sz="5800"/>
            </a:lvl2pPr>
            <a:lvl3pPr marL="4389120" indent="0">
              <a:buNone/>
              <a:defRPr sz="4800"/>
            </a:lvl3pPr>
            <a:lvl4pPr marL="6583680" indent="0">
              <a:buNone/>
              <a:defRPr sz="4300"/>
            </a:lvl4pPr>
            <a:lvl5pPr marL="8778240" indent="0">
              <a:buNone/>
              <a:defRPr sz="4300"/>
            </a:lvl5pPr>
            <a:lvl6pPr marL="10972800" indent="0">
              <a:buNone/>
              <a:defRPr sz="4300"/>
            </a:lvl6pPr>
            <a:lvl7pPr marL="13167360" indent="0">
              <a:buNone/>
              <a:defRPr sz="4300"/>
            </a:lvl7pPr>
            <a:lvl8pPr marL="15361920" indent="0">
              <a:buNone/>
              <a:defRPr sz="4300"/>
            </a:lvl8pPr>
            <a:lvl9pPr marL="17556480" indent="0">
              <a:buNone/>
              <a:defRPr sz="4300"/>
            </a:lvl9pPr>
          </a:lstStyle>
          <a:p>
            <a:pPr lvl="0"/>
            <a:r>
              <a:rPr lang="da-DK" smtClean="0"/>
              <a:t>Klik for at redigere i master</a:t>
            </a:r>
          </a:p>
        </p:txBody>
      </p:sp>
      <p:sp>
        <p:nvSpPr>
          <p:cNvPr id="5" name="Date Placeholder 4"/>
          <p:cNvSpPr>
            <a:spLocks noGrp="1"/>
          </p:cNvSpPr>
          <p:nvPr>
            <p:ph type="dt" sz="half" idx="10"/>
          </p:nvPr>
        </p:nvSpPr>
        <p:spPr/>
        <p:txBody>
          <a:bodyPr/>
          <a:lstStyle/>
          <a:p>
            <a:fld id="{34A581E0-D653-4D78-A48F-41D80498BC7E}" type="datetime1">
              <a:rPr lang="en-US" smtClean="0"/>
              <a:pPr/>
              <a:t>6/6/2018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8237106-F2ED-405E-BC33-CC3CF426205F}" type="slidenum">
              <a:rPr lang="en-US" smtClean="0"/>
              <a:pPr/>
              <a:t>‹nr.›</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pic>
        <p:nvPicPr>
          <p:cNvPr id="7" name="Picture 6" descr="horizon.png"/>
          <p:cNvPicPr>
            <a:picLocks noChangeAspect="1"/>
          </p:cNvPicPr>
          <p:nvPr/>
        </p:nvPicPr>
        <p:blipFill>
          <a:blip r:embed="rId13" cstate="print"/>
          <a:stretch>
            <a:fillRect/>
          </a:stretch>
        </p:blipFill>
        <p:spPr>
          <a:xfrm>
            <a:off x="0" y="0"/>
            <a:ext cx="32918400" cy="43891200"/>
          </a:xfrm>
          <a:prstGeom prst="rect">
            <a:avLst/>
          </a:prstGeom>
        </p:spPr>
      </p:pic>
      <p:sp>
        <p:nvSpPr>
          <p:cNvPr id="2" name="Title Placeholder 1"/>
          <p:cNvSpPr>
            <a:spLocks noGrp="1"/>
          </p:cNvSpPr>
          <p:nvPr>
            <p:ph type="title"/>
          </p:nvPr>
        </p:nvSpPr>
        <p:spPr>
          <a:xfrm>
            <a:off x="2194560" y="1757683"/>
            <a:ext cx="28529280" cy="7315200"/>
          </a:xfrm>
          <a:prstGeom prst="rect">
            <a:avLst/>
          </a:prstGeom>
        </p:spPr>
        <p:txBody>
          <a:bodyPr vert="horz" lIns="438912" tIns="219456" rIns="438912" bIns="219456" rtlCol="0" anchor="b" anchorCtr="0">
            <a:noAutofit/>
          </a:bodyPr>
          <a:lstStyle/>
          <a:p>
            <a:r>
              <a:rPr lang="da-DK" smtClean="0"/>
              <a:t>Klik for at redigere i master</a:t>
            </a:r>
            <a:endParaRPr lang="en-US" dirty="0"/>
          </a:p>
        </p:txBody>
      </p:sp>
      <p:sp>
        <p:nvSpPr>
          <p:cNvPr id="3" name="Text Placeholder 2"/>
          <p:cNvSpPr>
            <a:spLocks noGrp="1"/>
          </p:cNvSpPr>
          <p:nvPr>
            <p:ph type="body" idx="1"/>
          </p:nvPr>
        </p:nvSpPr>
        <p:spPr>
          <a:xfrm>
            <a:off x="2194560" y="10241283"/>
            <a:ext cx="28529280" cy="28966163"/>
          </a:xfrm>
          <a:prstGeom prst="rect">
            <a:avLst/>
          </a:prstGeom>
        </p:spPr>
        <p:txBody>
          <a:bodyPr vert="horz" lIns="438912" tIns="219456" rIns="438912" bIns="219456" rtlCol="0">
            <a:normAutofit/>
          </a:bodyPr>
          <a:lstStyle/>
          <a:p>
            <a:pPr lvl="0"/>
            <a:r>
              <a:rPr lang="da-DK" smtClean="0"/>
              <a:t>Klik for at redigere i master</a:t>
            </a:r>
          </a:p>
          <a:p>
            <a:pPr lvl="1"/>
            <a:r>
              <a:rPr lang="da-DK" smtClean="0"/>
              <a:t>Andet niveau</a:t>
            </a:r>
          </a:p>
          <a:p>
            <a:pPr lvl="2"/>
            <a:r>
              <a:rPr lang="da-DK" smtClean="0"/>
              <a:t>Tredje niveau</a:t>
            </a:r>
          </a:p>
          <a:p>
            <a:pPr lvl="3"/>
            <a:r>
              <a:rPr lang="da-DK" smtClean="0"/>
              <a:t>Fjerde niveau</a:t>
            </a:r>
          </a:p>
          <a:p>
            <a:pPr lvl="4"/>
            <a:r>
              <a:rPr lang="da-DK" smtClean="0"/>
              <a:t>Femte niveau</a:t>
            </a:r>
            <a:endParaRPr lang="en-US" dirty="0" smtClean="0"/>
          </a:p>
        </p:txBody>
      </p:sp>
      <p:sp>
        <p:nvSpPr>
          <p:cNvPr id="4" name="Date Placeholder 3"/>
          <p:cNvSpPr>
            <a:spLocks noGrp="1"/>
          </p:cNvSpPr>
          <p:nvPr>
            <p:ph type="dt" sz="half" idx="2"/>
          </p:nvPr>
        </p:nvSpPr>
        <p:spPr>
          <a:xfrm>
            <a:off x="20574000" y="40680643"/>
            <a:ext cx="5486400" cy="2336800"/>
          </a:xfrm>
          <a:prstGeom prst="rect">
            <a:avLst/>
          </a:prstGeom>
        </p:spPr>
        <p:txBody>
          <a:bodyPr vert="horz" lIns="438912" tIns="219456" rIns="438912" bIns="219456" rtlCol="0" anchor="ctr"/>
          <a:lstStyle>
            <a:lvl1pPr algn="r">
              <a:defRPr sz="4800" strike="noStrike" spc="288" baseline="0">
                <a:solidFill>
                  <a:schemeClr val="tx1"/>
                </a:solidFill>
              </a:defRPr>
            </a:lvl1pPr>
          </a:lstStyle>
          <a:p>
            <a:fld id="{8B3AFFF1-9C47-49F0-AE12-AF188F3F4E82}" type="datetime1">
              <a:rPr lang="en-US" smtClean="0"/>
              <a:pPr/>
              <a:t>6/6/2018</a:t>
            </a:fld>
            <a:endParaRPr lang="en-US" dirty="0"/>
          </a:p>
        </p:txBody>
      </p:sp>
      <p:sp>
        <p:nvSpPr>
          <p:cNvPr id="5" name="Footer Placeholder 4"/>
          <p:cNvSpPr>
            <a:spLocks noGrp="1"/>
          </p:cNvSpPr>
          <p:nvPr>
            <p:ph type="ftr" sz="quarter" idx="3"/>
          </p:nvPr>
        </p:nvSpPr>
        <p:spPr>
          <a:xfrm>
            <a:off x="2194560" y="40680643"/>
            <a:ext cx="10424160" cy="2336800"/>
          </a:xfrm>
          <a:prstGeom prst="rect">
            <a:avLst/>
          </a:prstGeom>
        </p:spPr>
        <p:txBody>
          <a:bodyPr vert="horz" lIns="438912" tIns="219456" rIns="438912" bIns="219456" rtlCol="0" anchor="ctr"/>
          <a:lstStyle>
            <a:lvl1pPr algn="l">
              <a:defRPr sz="4800" cap="all" spc="288" baseline="0">
                <a:solidFill>
                  <a:schemeClr val="tx1"/>
                </a:solidFill>
              </a:defRPr>
            </a:lvl1pPr>
          </a:lstStyle>
          <a:p>
            <a:endParaRPr lang="en-US" dirty="0"/>
          </a:p>
        </p:txBody>
      </p:sp>
      <p:sp>
        <p:nvSpPr>
          <p:cNvPr id="6" name="Slide Number Placeholder 5"/>
          <p:cNvSpPr>
            <a:spLocks noGrp="1"/>
          </p:cNvSpPr>
          <p:nvPr>
            <p:ph type="sldNum" sz="quarter" idx="4"/>
          </p:nvPr>
        </p:nvSpPr>
        <p:spPr>
          <a:xfrm>
            <a:off x="27157680" y="40680643"/>
            <a:ext cx="3566160" cy="2336800"/>
          </a:xfrm>
          <a:prstGeom prst="rect">
            <a:avLst/>
          </a:prstGeom>
        </p:spPr>
        <p:txBody>
          <a:bodyPr vert="horz" lIns="438912" tIns="219456" rIns="438912" bIns="219456" rtlCol="0" anchor="ctr"/>
          <a:lstStyle>
            <a:lvl1pPr algn="r">
              <a:defRPr sz="5300" baseline="0">
                <a:solidFill>
                  <a:schemeClr val="tx1"/>
                </a:solidFill>
              </a:defRPr>
            </a:lvl1pPr>
          </a:lstStyle>
          <a:p>
            <a:fld id="{38237106-F2ED-405E-BC33-CC3CF426205F}" type="slidenum">
              <a:rPr lang="en-US" smtClean="0"/>
              <a:pPr/>
              <a:t>‹nr.›</a:t>
            </a:fld>
            <a:endParaRPr lang="en-US" dirty="0"/>
          </a:p>
        </p:txBody>
      </p:sp>
    </p:spTree>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4389120" rtl="0" eaLnBrk="1" latinLnBrk="0" hangingPunct="1">
        <a:spcBef>
          <a:spcPct val="0"/>
        </a:spcBef>
        <a:buNone/>
        <a:defRPr sz="14400" kern="1200" cap="all" spc="240" baseline="0">
          <a:solidFill>
            <a:schemeClr val="tx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1645920" indent="-1645920" algn="l" defTabSz="4389120" rtl="0" eaLnBrk="1" latinLnBrk="0" hangingPunct="1">
        <a:lnSpc>
          <a:spcPct val="100000"/>
        </a:lnSpc>
        <a:spcBef>
          <a:spcPct val="20000"/>
        </a:spcBef>
        <a:spcAft>
          <a:spcPts val="2880"/>
        </a:spcAft>
        <a:buClr>
          <a:schemeClr val="tx2"/>
        </a:buClr>
        <a:buFont typeface="Arial" pitchFamily="34" charset="0"/>
        <a:buChar char="•"/>
        <a:defRPr sz="8200" kern="1200" spc="144" baseline="0">
          <a:solidFill>
            <a:schemeClr val="tx1"/>
          </a:solidFill>
          <a:latin typeface="+mn-lt"/>
          <a:ea typeface="+mn-ea"/>
          <a:cs typeface="+mn-cs"/>
        </a:defRPr>
      </a:lvl1pPr>
      <a:lvl2pPr marL="3566160" indent="-1371600" algn="l" defTabSz="4389120" rtl="0" eaLnBrk="1" latinLnBrk="0" hangingPunct="1">
        <a:lnSpc>
          <a:spcPct val="100000"/>
        </a:lnSpc>
        <a:spcBef>
          <a:spcPct val="20000"/>
        </a:spcBef>
        <a:spcAft>
          <a:spcPts val="2880"/>
        </a:spcAft>
        <a:buClr>
          <a:schemeClr val="tx2"/>
        </a:buClr>
        <a:buFont typeface="Arial" pitchFamily="34" charset="0"/>
        <a:buChar char="•"/>
        <a:defRPr sz="8200" kern="1200" spc="144" baseline="0">
          <a:solidFill>
            <a:schemeClr val="tx1"/>
          </a:solidFill>
          <a:latin typeface="+mn-lt"/>
          <a:ea typeface="+mn-ea"/>
          <a:cs typeface="+mn-cs"/>
        </a:defRPr>
      </a:lvl2pPr>
      <a:lvl3pPr marL="5486400" indent="-1097280" algn="l" defTabSz="4389120" rtl="0" eaLnBrk="1" latinLnBrk="0" hangingPunct="1">
        <a:lnSpc>
          <a:spcPct val="100000"/>
        </a:lnSpc>
        <a:spcBef>
          <a:spcPct val="20000"/>
        </a:spcBef>
        <a:spcAft>
          <a:spcPts val="2880"/>
        </a:spcAft>
        <a:buClr>
          <a:schemeClr val="tx2"/>
        </a:buClr>
        <a:buFont typeface="Arial" pitchFamily="34" charset="0"/>
        <a:buChar char="•"/>
        <a:defRPr sz="8200" kern="1200" spc="144" baseline="0">
          <a:solidFill>
            <a:schemeClr val="tx1"/>
          </a:solidFill>
          <a:latin typeface="+mn-lt"/>
          <a:ea typeface="+mn-ea"/>
          <a:cs typeface="+mn-cs"/>
        </a:defRPr>
      </a:lvl3pPr>
      <a:lvl4pPr marL="7680960" indent="-1097280" algn="l" defTabSz="4389120" rtl="0" eaLnBrk="1" latinLnBrk="0" hangingPunct="1">
        <a:lnSpc>
          <a:spcPct val="100000"/>
        </a:lnSpc>
        <a:spcBef>
          <a:spcPct val="20000"/>
        </a:spcBef>
        <a:spcAft>
          <a:spcPts val="2880"/>
        </a:spcAft>
        <a:buClr>
          <a:schemeClr val="tx2"/>
        </a:buClr>
        <a:buFont typeface="Arial" pitchFamily="34" charset="0"/>
        <a:buChar char="•"/>
        <a:defRPr sz="8200" kern="1200" spc="144" baseline="0">
          <a:solidFill>
            <a:schemeClr val="tx1"/>
          </a:solidFill>
          <a:latin typeface="+mn-lt"/>
          <a:ea typeface="+mn-ea"/>
          <a:cs typeface="+mn-cs"/>
        </a:defRPr>
      </a:lvl4pPr>
      <a:lvl5pPr marL="9875520" indent="-1097280" algn="l" defTabSz="4389120" rtl="0" eaLnBrk="1" latinLnBrk="0" hangingPunct="1">
        <a:lnSpc>
          <a:spcPct val="100000"/>
        </a:lnSpc>
        <a:spcBef>
          <a:spcPct val="20000"/>
        </a:spcBef>
        <a:spcAft>
          <a:spcPts val="2880"/>
        </a:spcAft>
        <a:buClr>
          <a:schemeClr val="tx2"/>
        </a:buClr>
        <a:buFont typeface="Arial" pitchFamily="34" charset="0"/>
        <a:buChar char="•"/>
        <a:defRPr sz="8200" kern="1200" spc="144" baseline="0">
          <a:solidFill>
            <a:schemeClr val="tx1"/>
          </a:solidFill>
          <a:latin typeface="+mn-lt"/>
          <a:ea typeface="+mn-ea"/>
          <a:cs typeface="+mn-cs"/>
        </a:defRPr>
      </a:lvl5pPr>
      <a:lvl6pPr marL="12070080" indent="-1097280" algn="l" defTabSz="4389120" rtl="0" eaLnBrk="1" latinLnBrk="0" hangingPunct="1">
        <a:lnSpc>
          <a:spcPct val="100000"/>
        </a:lnSpc>
        <a:spcBef>
          <a:spcPct val="20000"/>
        </a:spcBef>
        <a:spcAft>
          <a:spcPts val="2880"/>
        </a:spcAft>
        <a:buClr>
          <a:schemeClr val="tx2"/>
        </a:buClr>
        <a:buFont typeface="Arial" pitchFamily="34" charset="0"/>
        <a:buChar char="•"/>
        <a:defRPr sz="8200" kern="1200">
          <a:solidFill>
            <a:schemeClr val="tx1"/>
          </a:solidFill>
          <a:latin typeface="+mn-lt"/>
          <a:ea typeface="+mn-ea"/>
          <a:cs typeface="+mn-cs"/>
        </a:defRPr>
      </a:lvl6pPr>
      <a:lvl7pPr marL="14264640" indent="-1097280" algn="l" defTabSz="4389120" rtl="0" eaLnBrk="1" latinLnBrk="0" hangingPunct="1">
        <a:lnSpc>
          <a:spcPct val="100000"/>
        </a:lnSpc>
        <a:spcBef>
          <a:spcPct val="20000"/>
        </a:spcBef>
        <a:spcAft>
          <a:spcPts val="2880"/>
        </a:spcAft>
        <a:buClr>
          <a:schemeClr val="tx2"/>
        </a:buClr>
        <a:buFont typeface="Arial" pitchFamily="34" charset="0"/>
        <a:buChar char="•"/>
        <a:defRPr sz="8200" kern="1200">
          <a:solidFill>
            <a:schemeClr val="tx1"/>
          </a:solidFill>
          <a:latin typeface="+mn-lt"/>
          <a:ea typeface="+mn-ea"/>
          <a:cs typeface="+mn-cs"/>
        </a:defRPr>
      </a:lvl7pPr>
      <a:lvl8pPr marL="16459200" indent="-1097280" algn="l" defTabSz="4389120" rtl="0" eaLnBrk="1" latinLnBrk="0" hangingPunct="1">
        <a:lnSpc>
          <a:spcPct val="100000"/>
        </a:lnSpc>
        <a:spcBef>
          <a:spcPct val="20000"/>
        </a:spcBef>
        <a:spcAft>
          <a:spcPts val="2880"/>
        </a:spcAft>
        <a:buClr>
          <a:schemeClr val="tx2"/>
        </a:buClr>
        <a:buFont typeface="Arial" pitchFamily="34" charset="0"/>
        <a:buChar char="•"/>
        <a:defRPr sz="8200" kern="1200">
          <a:solidFill>
            <a:schemeClr val="tx1"/>
          </a:solidFill>
          <a:latin typeface="+mn-lt"/>
          <a:ea typeface="+mn-ea"/>
          <a:cs typeface="+mn-cs"/>
        </a:defRPr>
      </a:lvl8pPr>
      <a:lvl9pPr marL="18653760" indent="-1097280" algn="l" defTabSz="4389120" rtl="0" eaLnBrk="1" latinLnBrk="0" hangingPunct="1">
        <a:lnSpc>
          <a:spcPct val="100000"/>
        </a:lnSpc>
        <a:spcBef>
          <a:spcPct val="20000"/>
        </a:spcBef>
        <a:spcAft>
          <a:spcPts val="2880"/>
        </a:spcAft>
        <a:buClr>
          <a:schemeClr val="tx2"/>
        </a:buClr>
        <a:buFont typeface="Arial" pitchFamily="34" charset="0"/>
        <a:buChar char="•"/>
        <a:defRPr sz="8200" kern="1200">
          <a:solidFill>
            <a:schemeClr val="tx1"/>
          </a:solidFill>
          <a:latin typeface="+mn-lt"/>
          <a:ea typeface="+mn-ea"/>
          <a:cs typeface="+mn-cs"/>
        </a:defRPr>
      </a:lvl9pPr>
    </p:bodyStyle>
    <p:otherStyle>
      <a:defPPr>
        <a:defRPr lang="en-US"/>
      </a:defPPr>
      <a:lvl1pPr marL="0" algn="l" defTabSz="4389120" rtl="0" eaLnBrk="1" latinLnBrk="0" hangingPunct="1">
        <a:defRPr sz="8600" kern="1200">
          <a:solidFill>
            <a:schemeClr val="tx1"/>
          </a:solidFill>
          <a:latin typeface="+mn-lt"/>
          <a:ea typeface="+mn-ea"/>
          <a:cs typeface="+mn-cs"/>
        </a:defRPr>
      </a:lvl1pPr>
      <a:lvl2pPr marL="2194560" algn="l" defTabSz="4389120" rtl="0" eaLnBrk="1" latinLnBrk="0" hangingPunct="1">
        <a:defRPr sz="8600" kern="1200">
          <a:solidFill>
            <a:schemeClr val="tx1"/>
          </a:solidFill>
          <a:latin typeface="+mn-lt"/>
          <a:ea typeface="+mn-ea"/>
          <a:cs typeface="+mn-cs"/>
        </a:defRPr>
      </a:lvl2pPr>
      <a:lvl3pPr marL="4389120" algn="l" defTabSz="4389120" rtl="0" eaLnBrk="1" latinLnBrk="0" hangingPunct="1">
        <a:defRPr sz="8600" kern="1200">
          <a:solidFill>
            <a:schemeClr val="tx1"/>
          </a:solidFill>
          <a:latin typeface="+mn-lt"/>
          <a:ea typeface="+mn-ea"/>
          <a:cs typeface="+mn-cs"/>
        </a:defRPr>
      </a:lvl3pPr>
      <a:lvl4pPr marL="6583680" algn="l" defTabSz="4389120" rtl="0" eaLnBrk="1" latinLnBrk="0" hangingPunct="1">
        <a:defRPr sz="8600" kern="1200">
          <a:solidFill>
            <a:schemeClr val="tx1"/>
          </a:solidFill>
          <a:latin typeface="+mn-lt"/>
          <a:ea typeface="+mn-ea"/>
          <a:cs typeface="+mn-cs"/>
        </a:defRPr>
      </a:lvl4pPr>
      <a:lvl5pPr marL="8778240" algn="l" defTabSz="4389120" rtl="0" eaLnBrk="1" latinLnBrk="0" hangingPunct="1">
        <a:defRPr sz="8600" kern="1200">
          <a:solidFill>
            <a:schemeClr val="tx1"/>
          </a:solidFill>
          <a:latin typeface="+mn-lt"/>
          <a:ea typeface="+mn-ea"/>
          <a:cs typeface="+mn-cs"/>
        </a:defRPr>
      </a:lvl5pPr>
      <a:lvl6pPr marL="10972800" algn="l" defTabSz="4389120" rtl="0" eaLnBrk="1" latinLnBrk="0" hangingPunct="1">
        <a:defRPr sz="8600" kern="1200">
          <a:solidFill>
            <a:schemeClr val="tx1"/>
          </a:solidFill>
          <a:latin typeface="+mn-lt"/>
          <a:ea typeface="+mn-ea"/>
          <a:cs typeface="+mn-cs"/>
        </a:defRPr>
      </a:lvl6pPr>
      <a:lvl7pPr marL="13167360" algn="l" defTabSz="4389120" rtl="0" eaLnBrk="1" latinLnBrk="0" hangingPunct="1">
        <a:defRPr sz="8600" kern="1200">
          <a:solidFill>
            <a:schemeClr val="tx1"/>
          </a:solidFill>
          <a:latin typeface="+mn-lt"/>
          <a:ea typeface="+mn-ea"/>
          <a:cs typeface="+mn-cs"/>
        </a:defRPr>
      </a:lvl7pPr>
      <a:lvl8pPr marL="15361920" algn="l" defTabSz="4389120" rtl="0" eaLnBrk="1" latinLnBrk="0" hangingPunct="1">
        <a:defRPr sz="8600" kern="1200">
          <a:solidFill>
            <a:schemeClr val="tx1"/>
          </a:solidFill>
          <a:latin typeface="+mn-lt"/>
          <a:ea typeface="+mn-ea"/>
          <a:cs typeface="+mn-cs"/>
        </a:defRPr>
      </a:lvl8pPr>
      <a:lvl9pPr marL="17556480" algn="l" defTabSz="4389120" rtl="0" eaLnBrk="1" latinLnBrk="0" hangingPunct="1">
        <a:defRPr sz="86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jpeg"/><Relationship Id="rId4" Type="http://schemas.openxmlformats.org/officeDocument/2006/relationships/image" Target="../media/image5.jpeg"/></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6388" name="Text Box 189"/>
          <p:cNvSpPr txBox="1">
            <a:spLocks noChangeArrowheads="1"/>
          </p:cNvSpPr>
          <p:nvPr/>
        </p:nvSpPr>
        <p:spPr bwMode="auto">
          <a:xfrm>
            <a:off x="2292350" y="1423320"/>
            <a:ext cx="24247970" cy="2085370"/>
          </a:xfrm>
          <a:prstGeom prst="rect">
            <a:avLst/>
          </a:prstGeom>
          <a:solidFill>
            <a:schemeClr val="bg1"/>
          </a:solidFill>
          <a:ln w="9525">
            <a:noFill/>
            <a:miter lim="800000"/>
            <a:headEnd/>
            <a:tailEnd/>
          </a:ln>
        </p:spPr>
        <p:txBody>
          <a:bodyPr wrap="square" lIns="53524" tIns="26761" rIns="53524" bIns="26761">
            <a:spAutoFit/>
          </a:bodyPr>
          <a:lstStyle>
            <a:lvl1pPr defTabSz="536575">
              <a:defRPr sz="2400">
                <a:solidFill>
                  <a:schemeClr val="tx1"/>
                </a:solidFill>
                <a:latin typeface="Times New Roman" panose="02020603050405020304" pitchFamily="18" charset="0"/>
              </a:defRPr>
            </a:lvl1pPr>
            <a:lvl2pPr marL="1300163" indent="-500063" defTabSz="536575">
              <a:defRPr sz="2400">
                <a:solidFill>
                  <a:schemeClr val="tx1"/>
                </a:solidFill>
                <a:latin typeface="Times New Roman" panose="02020603050405020304" pitchFamily="18" charset="0"/>
              </a:defRPr>
            </a:lvl2pPr>
            <a:lvl3pPr marL="2000250" indent="-400050" defTabSz="536575">
              <a:defRPr sz="2400">
                <a:solidFill>
                  <a:schemeClr val="tx1"/>
                </a:solidFill>
                <a:latin typeface="Times New Roman" panose="02020603050405020304" pitchFamily="18" charset="0"/>
              </a:defRPr>
            </a:lvl3pPr>
            <a:lvl4pPr marL="2800350" indent="-400050" defTabSz="536575">
              <a:defRPr sz="2400">
                <a:solidFill>
                  <a:schemeClr val="tx1"/>
                </a:solidFill>
                <a:latin typeface="Times New Roman" panose="02020603050405020304" pitchFamily="18" charset="0"/>
              </a:defRPr>
            </a:lvl4pPr>
            <a:lvl5pPr marL="3600450" indent="-400050" defTabSz="536575">
              <a:defRPr sz="2400">
                <a:solidFill>
                  <a:schemeClr val="tx1"/>
                </a:solidFill>
                <a:latin typeface="Times New Roman" panose="02020603050405020304" pitchFamily="18" charset="0"/>
              </a:defRPr>
            </a:lvl5pPr>
            <a:lvl6pPr marL="4057650" indent="-400050" defTabSz="536575" eaLnBrk="0" fontAlgn="base" hangingPunct="0">
              <a:spcBef>
                <a:spcPct val="0"/>
              </a:spcBef>
              <a:spcAft>
                <a:spcPct val="0"/>
              </a:spcAft>
              <a:defRPr sz="2400">
                <a:solidFill>
                  <a:schemeClr val="tx1"/>
                </a:solidFill>
                <a:latin typeface="Times New Roman" panose="02020603050405020304" pitchFamily="18" charset="0"/>
              </a:defRPr>
            </a:lvl6pPr>
            <a:lvl7pPr marL="4514850" indent="-400050" defTabSz="536575" eaLnBrk="0" fontAlgn="base" hangingPunct="0">
              <a:spcBef>
                <a:spcPct val="0"/>
              </a:spcBef>
              <a:spcAft>
                <a:spcPct val="0"/>
              </a:spcAft>
              <a:defRPr sz="2400">
                <a:solidFill>
                  <a:schemeClr val="tx1"/>
                </a:solidFill>
                <a:latin typeface="Times New Roman" panose="02020603050405020304" pitchFamily="18" charset="0"/>
              </a:defRPr>
            </a:lvl7pPr>
            <a:lvl8pPr marL="4972050" indent="-400050" defTabSz="536575" eaLnBrk="0" fontAlgn="base" hangingPunct="0">
              <a:spcBef>
                <a:spcPct val="0"/>
              </a:spcBef>
              <a:spcAft>
                <a:spcPct val="0"/>
              </a:spcAft>
              <a:defRPr sz="2400">
                <a:solidFill>
                  <a:schemeClr val="tx1"/>
                </a:solidFill>
                <a:latin typeface="Times New Roman" panose="02020603050405020304" pitchFamily="18" charset="0"/>
              </a:defRPr>
            </a:lvl8pPr>
            <a:lvl9pPr marL="5429250" indent="-400050" defTabSz="536575" eaLnBrk="0" fontAlgn="base" hangingPunct="0">
              <a:spcBef>
                <a:spcPct val="0"/>
              </a:spcBef>
              <a:spcAft>
                <a:spcPct val="0"/>
              </a:spcAft>
              <a:defRPr sz="2400">
                <a:solidFill>
                  <a:schemeClr val="tx1"/>
                </a:solidFill>
                <a:latin typeface="Times New Roman" panose="02020603050405020304" pitchFamily="18" charset="0"/>
              </a:defRPr>
            </a:lvl9pPr>
          </a:lstStyle>
          <a:p>
            <a:pPr algn="ctr">
              <a:defRPr/>
            </a:pPr>
            <a:r>
              <a:rPr lang="en-US" altLang="da-DK" sz="7200" dirty="0" smtClean="0">
                <a:latin typeface="+mj-lt"/>
                <a:cs typeface="Calibri" panose="020F0502020204030204" pitchFamily="34" charset="0"/>
              </a:rPr>
              <a:t>The </a:t>
            </a:r>
            <a:r>
              <a:rPr lang="en-US" altLang="da-DK" sz="7200" dirty="0" err="1" smtClean="0">
                <a:latin typeface="+mj-lt"/>
                <a:cs typeface="Calibri" panose="020F0502020204030204" pitchFamily="34" charset="0"/>
              </a:rPr>
              <a:t>Gaybrarian</a:t>
            </a:r>
            <a:r>
              <a:rPr lang="en-US" altLang="da-DK" sz="7200" dirty="0" smtClean="0">
                <a:latin typeface="+mj-lt"/>
                <a:cs typeface="Calibri" panose="020F0502020204030204" pitchFamily="34" charset="0"/>
              </a:rPr>
              <a:t>, the Gargoyle and their sexy Counterparts</a:t>
            </a:r>
            <a:endParaRPr lang="en-US" altLang="da-DK" sz="7200" i="1" dirty="0">
              <a:latin typeface="+mj-lt"/>
              <a:cs typeface="Calibri" panose="020F0502020204030204" pitchFamily="34" charset="0"/>
            </a:endParaRPr>
          </a:p>
          <a:p>
            <a:pPr algn="ctr">
              <a:defRPr/>
            </a:pPr>
            <a:r>
              <a:rPr lang="en-US" altLang="da-DK" sz="6000" dirty="0" smtClean="0">
                <a:latin typeface="+mj-lt"/>
                <a:cs typeface="Calibri" panose="020F0502020204030204" pitchFamily="34" charset="0"/>
              </a:rPr>
              <a:t>On Librarian Stereotypes</a:t>
            </a:r>
          </a:p>
        </p:txBody>
      </p:sp>
      <p:sp>
        <p:nvSpPr>
          <p:cNvPr id="2051" name="Text Box 191"/>
          <p:cNvSpPr txBox="1">
            <a:spLocks noChangeArrowheads="1"/>
          </p:cNvSpPr>
          <p:nvPr/>
        </p:nvSpPr>
        <p:spPr bwMode="auto">
          <a:xfrm>
            <a:off x="19854863" y="5254625"/>
            <a:ext cx="380706" cy="9751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188480" tIns="94241" rIns="188480" bIns="94241">
            <a:spAutoFit/>
          </a:bodyPr>
          <a:lstStyle>
            <a:lvl1pPr defTabSz="1885950">
              <a:defRPr sz="2400">
                <a:solidFill>
                  <a:schemeClr val="tx1"/>
                </a:solidFill>
                <a:latin typeface="Times New Roman" charset="0"/>
              </a:defRPr>
            </a:lvl1pPr>
            <a:lvl2pPr marL="1300163" indent="-500063" defTabSz="1885950">
              <a:defRPr sz="2400">
                <a:solidFill>
                  <a:schemeClr val="tx1"/>
                </a:solidFill>
                <a:latin typeface="Times New Roman" charset="0"/>
              </a:defRPr>
            </a:lvl2pPr>
            <a:lvl3pPr marL="2000250" indent="-400050" defTabSz="1885950">
              <a:defRPr sz="2400">
                <a:solidFill>
                  <a:schemeClr val="tx1"/>
                </a:solidFill>
                <a:latin typeface="Times New Roman" charset="0"/>
              </a:defRPr>
            </a:lvl3pPr>
            <a:lvl4pPr marL="2800350" indent="-400050" defTabSz="1885950">
              <a:defRPr sz="2400">
                <a:solidFill>
                  <a:schemeClr val="tx1"/>
                </a:solidFill>
                <a:latin typeface="Times New Roman" charset="0"/>
              </a:defRPr>
            </a:lvl4pPr>
            <a:lvl5pPr marL="3600450" indent="-400050" defTabSz="1885950">
              <a:defRPr sz="2400">
                <a:solidFill>
                  <a:schemeClr val="tx1"/>
                </a:solidFill>
                <a:latin typeface="Times New Roman" charset="0"/>
              </a:defRPr>
            </a:lvl5pPr>
            <a:lvl6pPr marL="4057650" indent="-400050" defTabSz="1885950" eaLnBrk="0" fontAlgn="base" hangingPunct="0">
              <a:spcBef>
                <a:spcPct val="0"/>
              </a:spcBef>
              <a:spcAft>
                <a:spcPct val="0"/>
              </a:spcAft>
              <a:defRPr sz="2400">
                <a:solidFill>
                  <a:schemeClr val="tx1"/>
                </a:solidFill>
                <a:latin typeface="Times New Roman" charset="0"/>
              </a:defRPr>
            </a:lvl6pPr>
            <a:lvl7pPr marL="4514850" indent="-400050" defTabSz="1885950" eaLnBrk="0" fontAlgn="base" hangingPunct="0">
              <a:spcBef>
                <a:spcPct val="0"/>
              </a:spcBef>
              <a:spcAft>
                <a:spcPct val="0"/>
              </a:spcAft>
              <a:defRPr sz="2400">
                <a:solidFill>
                  <a:schemeClr val="tx1"/>
                </a:solidFill>
                <a:latin typeface="Times New Roman" charset="0"/>
              </a:defRPr>
            </a:lvl7pPr>
            <a:lvl8pPr marL="4972050" indent="-400050" defTabSz="1885950" eaLnBrk="0" fontAlgn="base" hangingPunct="0">
              <a:spcBef>
                <a:spcPct val="0"/>
              </a:spcBef>
              <a:spcAft>
                <a:spcPct val="0"/>
              </a:spcAft>
              <a:defRPr sz="2400">
                <a:solidFill>
                  <a:schemeClr val="tx1"/>
                </a:solidFill>
                <a:latin typeface="Times New Roman" charset="0"/>
              </a:defRPr>
            </a:lvl8pPr>
            <a:lvl9pPr marL="5429250" indent="-400050" defTabSz="1885950" eaLnBrk="0" fontAlgn="base" hangingPunct="0">
              <a:spcBef>
                <a:spcPct val="0"/>
              </a:spcBef>
              <a:spcAft>
                <a:spcPct val="0"/>
              </a:spcAft>
              <a:defRPr sz="2400">
                <a:solidFill>
                  <a:schemeClr val="tx1"/>
                </a:solidFill>
                <a:latin typeface="Times New Roman" charset="0"/>
              </a:defRPr>
            </a:lvl9pPr>
          </a:lstStyle>
          <a:p>
            <a:endParaRPr lang="da-DK" altLang="da-DK" sz="5100">
              <a:latin typeface="+mj-lt"/>
            </a:endParaRPr>
          </a:p>
        </p:txBody>
      </p:sp>
      <p:sp>
        <p:nvSpPr>
          <p:cNvPr id="2052" name="Text Box 192"/>
          <p:cNvSpPr txBox="1">
            <a:spLocks noChangeArrowheads="1"/>
          </p:cNvSpPr>
          <p:nvPr/>
        </p:nvSpPr>
        <p:spPr bwMode="auto">
          <a:xfrm>
            <a:off x="2339975" y="5240338"/>
            <a:ext cx="13335000" cy="5207081"/>
          </a:xfrm>
          <a:prstGeom prst="rect">
            <a:avLst/>
          </a:prstGeom>
          <a:solidFill>
            <a:schemeClr val="bg1"/>
          </a:solidFill>
          <a:ln w="57150" cmpd="thinThick">
            <a:solidFill>
              <a:schemeClr val="tx1"/>
            </a:solidFill>
            <a:miter lim="800000"/>
            <a:headEnd/>
            <a:tailEnd/>
          </a:ln>
        </p:spPr>
        <p:txBody>
          <a:bodyPr lIns="160020" tIns="94241" rIns="160020" bIns="94241">
            <a:spAutoFit/>
          </a:bodyPr>
          <a:lstStyle>
            <a:lvl1pPr marL="600075" indent="-600075" defTabSz="1885950">
              <a:defRPr sz="2400">
                <a:solidFill>
                  <a:schemeClr val="tx1"/>
                </a:solidFill>
                <a:latin typeface="Times New Roman" charset="0"/>
              </a:defRPr>
            </a:lvl1pPr>
            <a:lvl2pPr marL="1300163" indent="-500063" defTabSz="1885950">
              <a:defRPr sz="2400">
                <a:solidFill>
                  <a:schemeClr val="tx1"/>
                </a:solidFill>
                <a:latin typeface="Times New Roman" charset="0"/>
              </a:defRPr>
            </a:lvl2pPr>
            <a:lvl3pPr marL="1143000" indent="-228600" defTabSz="1885950">
              <a:defRPr sz="2400">
                <a:solidFill>
                  <a:schemeClr val="tx1"/>
                </a:solidFill>
                <a:latin typeface="Times New Roman" charset="0"/>
              </a:defRPr>
            </a:lvl3pPr>
            <a:lvl4pPr marL="2800350" indent="-400050" defTabSz="1885950">
              <a:defRPr sz="2400">
                <a:solidFill>
                  <a:schemeClr val="tx1"/>
                </a:solidFill>
                <a:latin typeface="Times New Roman" charset="0"/>
              </a:defRPr>
            </a:lvl4pPr>
            <a:lvl5pPr marL="3600450" indent="-400050" defTabSz="1885950">
              <a:defRPr sz="2400">
                <a:solidFill>
                  <a:schemeClr val="tx1"/>
                </a:solidFill>
                <a:latin typeface="Times New Roman" charset="0"/>
              </a:defRPr>
            </a:lvl5pPr>
            <a:lvl6pPr marL="4057650" indent="-400050" defTabSz="1885950" eaLnBrk="0" fontAlgn="base" hangingPunct="0">
              <a:spcBef>
                <a:spcPct val="0"/>
              </a:spcBef>
              <a:spcAft>
                <a:spcPct val="0"/>
              </a:spcAft>
              <a:defRPr sz="2400">
                <a:solidFill>
                  <a:schemeClr val="tx1"/>
                </a:solidFill>
                <a:latin typeface="Times New Roman" charset="0"/>
              </a:defRPr>
            </a:lvl6pPr>
            <a:lvl7pPr marL="4514850" indent="-400050" defTabSz="1885950" eaLnBrk="0" fontAlgn="base" hangingPunct="0">
              <a:spcBef>
                <a:spcPct val="0"/>
              </a:spcBef>
              <a:spcAft>
                <a:spcPct val="0"/>
              </a:spcAft>
              <a:defRPr sz="2400">
                <a:solidFill>
                  <a:schemeClr val="tx1"/>
                </a:solidFill>
                <a:latin typeface="Times New Roman" charset="0"/>
              </a:defRPr>
            </a:lvl7pPr>
            <a:lvl8pPr marL="4972050" indent="-400050" defTabSz="1885950" eaLnBrk="0" fontAlgn="base" hangingPunct="0">
              <a:spcBef>
                <a:spcPct val="0"/>
              </a:spcBef>
              <a:spcAft>
                <a:spcPct val="0"/>
              </a:spcAft>
              <a:defRPr sz="2400">
                <a:solidFill>
                  <a:schemeClr val="tx1"/>
                </a:solidFill>
                <a:latin typeface="Times New Roman" charset="0"/>
              </a:defRPr>
            </a:lvl8pPr>
            <a:lvl9pPr marL="5429250" indent="-400050" defTabSz="1885950" eaLnBrk="0" fontAlgn="base" hangingPunct="0">
              <a:spcBef>
                <a:spcPct val="0"/>
              </a:spcBef>
              <a:spcAft>
                <a:spcPct val="0"/>
              </a:spcAft>
              <a:defRPr sz="2400">
                <a:solidFill>
                  <a:schemeClr val="tx1"/>
                </a:solidFill>
                <a:latin typeface="Times New Roman" charset="0"/>
              </a:defRPr>
            </a:lvl9pPr>
          </a:lstStyle>
          <a:p>
            <a:r>
              <a:rPr lang="en-GB" b="1" dirty="0" smtClean="0">
                <a:latin typeface="Calibri" panose="020F0502020204030204" pitchFamily="34" charset="0"/>
              </a:rPr>
              <a:t>Background</a:t>
            </a:r>
          </a:p>
          <a:p>
            <a:endParaRPr lang="da-DK" dirty="0">
              <a:latin typeface="Calibri" panose="020F0502020204030204" pitchFamily="34" charset="0"/>
            </a:endParaRPr>
          </a:p>
          <a:p>
            <a:pPr>
              <a:buFont typeface="Arial" panose="020B0604020202020204" pitchFamily="34" charset="0"/>
              <a:buChar char="•"/>
            </a:pPr>
            <a:r>
              <a:rPr lang="en-GB" dirty="0">
                <a:latin typeface="Calibri" panose="020F0502020204030204" pitchFamily="34" charset="0"/>
              </a:rPr>
              <a:t>Most of the research on stereotypes looks at how and why stereotypes come into existence, break </a:t>
            </a:r>
            <a:r>
              <a:rPr lang="en-GB" dirty="0" smtClean="0">
                <a:latin typeface="Calibri" panose="020F0502020204030204" pitchFamily="34" charset="0"/>
              </a:rPr>
              <a:t>down, and </a:t>
            </a:r>
            <a:r>
              <a:rPr lang="en-GB" dirty="0">
                <a:latin typeface="Calibri" panose="020F0502020204030204" pitchFamily="34" charset="0"/>
              </a:rPr>
              <a:t>are expressed; and about how to exploit them e.g. in marketing and when developing services</a:t>
            </a:r>
            <a:r>
              <a:rPr lang="en-GB" dirty="0" smtClean="0">
                <a:latin typeface="Calibri" panose="020F0502020204030204" pitchFamily="34" charset="0"/>
              </a:rPr>
              <a:t>.</a:t>
            </a:r>
          </a:p>
          <a:p>
            <a:pPr>
              <a:buFont typeface="Arial" panose="020B0604020202020204" pitchFamily="34" charset="0"/>
              <a:buChar char="•"/>
            </a:pPr>
            <a:r>
              <a:rPr lang="en-GB" dirty="0" smtClean="0">
                <a:latin typeface="Calibri" panose="020F0502020204030204" pitchFamily="34" charset="0"/>
              </a:rPr>
              <a:t>Stereotypes </a:t>
            </a:r>
            <a:r>
              <a:rPr lang="en-GB" dirty="0">
                <a:latin typeface="Calibri" panose="020F0502020204030204" pitchFamily="34" charset="0"/>
              </a:rPr>
              <a:t>are easily recognised cognitive patterns which catch our attention.</a:t>
            </a:r>
            <a:endParaRPr lang="da-DK" dirty="0">
              <a:latin typeface="Calibri" panose="020F0502020204030204" pitchFamily="34" charset="0"/>
            </a:endParaRPr>
          </a:p>
          <a:p>
            <a:pPr lvl="0">
              <a:buFont typeface="Arial" panose="020B0604020202020204" pitchFamily="34" charset="0"/>
              <a:buChar char="•"/>
            </a:pPr>
            <a:r>
              <a:rPr lang="en-GB" dirty="0">
                <a:latin typeface="Calibri" panose="020F0502020204030204" pitchFamily="34" charset="0"/>
              </a:rPr>
              <a:t>They are typically found as contrasting pairs</a:t>
            </a:r>
            <a:endParaRPr lang="da-DK" dirty="0">
              <a:latin typeface="Calibri" panose="020F0502020204030204" pitchFamily="34" charset="0"/>
            </a:endParaRPr>
          </a:p>
          <a:p>
            <a:pPr lvl="0">
              <a:buFont typeface="Arial" panose="020B0604020202020204" pitchFamily="34" charset="0"/>
              <a:buChar char="•"/>
            </a:pPr>
            <a:r>
              <a:rPr lang="en-GB" dirty="0" smtClean="0">
                <a:latin typeface="Calibri" panose="020F0502020204030204" pitchFamily="34" charset="0"/>
              </a:rPr>
              <a:t>Several </a:t>
            </a:r>
            <a:r>
              <a:rPr lang="en-GB" dirty="0">
                <a:latin typeface="Calibri" panose="020F0502020204030204" pitchFamily="34" charset="0"/>
              </a:rPr>
              <a:t>stereotypes relating to the same group can co-exist at the same time and place.</a:t>
            </a:r>
            <a:endParaRPr lang="da-DK" dirty="0">
              <a:latin typeface="Calibri" panose="020F0502020204030204" pitchFamily="34" charset="0"/>
            </a:endParaRPr>
          </a:p>
          <a:p>
            <a:pPr>
              <a:buFont typeface="Arial" panose="020B0604020202020204" pitchFamily="34" charset="0"/>
              <a:buChar char="•"/>
            </a:pPr>
            <a:r>
              <a:rPr lang="en-GB" dirty="0">
                <a:latin typeface="Calibri" panose="020F0502020204030204" pitchFamily="34" charset="0"/>
              </a:rPr>
              <a:t>Stereotypes can be exploited strategically, if you know them and use them consciously: you can “be them”, thus catching other people’s attention*</a:t>
            </a:r>
            <a:endParaRPr lang="da-DK" dirty="0">
              <a:latin typeface="Calibri" panose="020F0502020204030204" pitchFamily="34" charset="0"/>
            </a:endParaRPr>
          </a:p>
          <a:p>
            <a:pPr>
              <a:buFont typeface="Arial" panose="020B0604020202020204" pitchFamily="34" charset="0"/>
              <a:buChar char="•"/>
            </a:pPr>
            <a:r>
              <a:rPr lang="en-GB" dirty="0">
                <a:latin typeface="Calibri" panose="020F0502020204030204" pitchFamily="34" charset="0"/>
              </a:rPr>
              <a:t>Or you can disprove them by behaving in the opposite way, thus drawing attention to them. </a:t>
            </a:r>
            <a:endParaRPr lang="da-DK" dirty="0">
              <a:latin typeface="Calibri" panose="020F0502020204030204" pitchFamily="34" charset="0"/>
            </a:endParaRPr>
          </a:p>
          <a:p>
            <a:endParaRPr lang="en-GB" dirty="0" smtClean="0">
              <a:latin typeface="Calibri" panose="020F0502020204030204" pitchFamily="34" charset="0"/>
            </a:endParaRPr>
          </a:p>
          <a:p>
            <a:r>
              <a:rPr lang="en-GB" dirty="0" smtClean="0">
                <a:latin typeface="Calibri" panose="020F0502020204030204" pitchFamily="34" charset="0"/>
              </a:rPr>
              <a:t>*</a:t>
            </a:r>
            <a:r>
              <a:rPr lang="en-GB" sz="2000" dirty="0">
                <a:latin typeface="Calibri" panose="020F0502020204030204" pitchFamily="34" charset="0"/>
              </a:rPr>
              <a:t>Please note that some of the examples below may get you into problematic situations… don’t try this at office parties.</a:t>
            </a:r>
            <a:endParaRPr lang="da-DK" sz="2000" dirty="0">
              <a:latin typeface="Calibri" panose="020F0502020204030204" pitchFamily="34" charset="0"/>
            </a:endParaRPr>
          </a:p>
          <a:p>
            <a:endParaRPr lang="da-DK" altLang="da-DK" sz="1400" dirty="0">
              <a:latin typeface="+mj-lt"/>
            </a:endParaRPr>
          </a:p>
        </p:txBody>
      </p:sp>
      <p:pic>
        <p:nvPicPr>
          <p:cNvPr id="2053" name="Picture 3"/>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946775" y="27765375"/>
            <a:ext cx="9907588" cy="9909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4" name="Picture 5"/>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946775" y="16748125"/>
            <a:ext cx="9864725" cy="9864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5" name="Picture 7"/>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7767300" y="16759238"/>
            <a:ext cx="9853613" cy="9853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6" name="Picture 9"/>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7767300" y="27789188"/>
            <a:ext cx="9996488" cy="9998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TextBox 10"/>
          <p:cNvSpPr txBox="1"/>
          <p:nvPr/>
        </p:nvSpPr>
        <p:spPr>
          <a:xfrm>
            <a:off x="10133013" y="26698575"/>
            <a:ext cx="2221731" cy="923330"/>
          </a:xfrm>
          <a:prstGeom prst="rect">
            <a:avLst/>
          </a:prstGeom>
          <a:noFill/>
        </p:spPr>
        <p:txBody>
          <a:bodyPr wrap="square">
            <a:spAutoFit/>
          </a:bodyPr>
          <a:lstStyle/>
          <a:p>
            <a:pPr>
              <a:defRPr/>
            </a:pPr>
            <a:r>
              <a:rPr lang="da-DK" sz="5400" dirty="0" err="1" smtClean="0">
                <a:effectLst>
                  <a:outerShdw blurRad="38100" dist="38100" dir="2700000" algn="tl">
                    <a:srgbClr val="000000">
                      <a:alpha val="43137"/>
                    </a:srgbClr>
                  </a:outerShdw>
                </a:effectLst>
                <a:latin typeface="+mj-lt"/>
              </a:rPr>
              <a:t>Sexy</a:t>
            </a:r>
            <a:endParaRPr lang="da-DK" sz="5400" dirty="0">
              <a:effectLst>
                <a:outerShdw blurRad="38100" dist="38100" dir="2700000" algn="tl">
                  <a:srgbClr val="000000">
                    <a:alpha val="43137"/>
                  </a:srgbClr>
                </a:outerShdw>
              </a:effectLst>
              <a:latin typeface="+mj-lt"/>
            </a:endParaRPr>
          </a:p>
        </p:txBody>
      </p:sp>
      <p:sp>
        <p:nvSpPr>
          <p:cNvPr id="33" name="TextBox 32"/>
          <p:cNvSpPr txBox="1"/>
          <p:nvPr/>
        </p:nvSpPr>
        <p:spPr>
          <a:xfrm>
            <a:off x="20923250" y="26709688"/>
            <a:ext cx="3960813" cy="923925"/>
          </a:xfrm>
          <a:prstGeom prst="rect">
            <a:avLst/>
          </a:prstGeom>
          <a:noFill/>
        </p:spPr>
        <p:txBody>
          <a:bodyPr>
            <a:spAutoFit/>
          </a:bodyPr>
          <a:lstStyle/>
          <a:p>
            <a:pPr>
              <a:defRPr/>
            </a:pPr>
            <a:r>
              <a:rPr lang="da-DK" sz="5400" dirty="0">
                <a:effectLst>
                  <a:outerShdw blurRad="38100" dist="38100" dir="2700000" algn="tl">
                    <a:srgbClr val="000000">
                      <a:alpha val="43137"/>
                    </a:srgbClr>
                  </a:outerShdw>
                </a:effectLst>
                <a:latin typeface="+mj-lt"/>
              </a:rPr>
              <a:t>Not so sexy</a:t>
            </a:r>
          </a:p>
        </p:txBody>
      </p:sp>
      <p:sp>
        <p:nvSpPr>
          <p:cNvPr id="12" name="TextBox 11"/>
          <p:cNvSpPr txBox="1"/>
          <p:nvPr/>
        </p:nvSpPr>
        <p:spPr>
          <a:xfrm>
            <a:off x="16243176" y="18447914"/>
            <a:ext cx="1087285" cy="6552728"/>
          </a:xfrm>
          <a:prstGeom prst="rect">
            <a:avLst/>
          </a:prstGeom>
          <a:noFill/>
        </p:spPr>
        <p:txBody>
          <a:bodyPr vert="wordArtVert">
            <a:spAutoFit/>
          </a:bodyPr>
          <a:lstStyle/>
          <a:p>
            <a:pPr>
              <a:defRPr/>
            </a:pPr>
            <a:r>
              <a:rPr lang="da-DK" sz="5400" dirty="0" err="1" smtClean="0">
                <a:effectLst>
                  <a:outerShdw blurRad="38100" dist="38100" dir="2700000" algn="tl">
                    <a:srgbClr val="000000">
                      <a:alpha val="43137"/>
                    </a:srgbClr>
                  </a:outerShdw>
                </a:effectLst>
                <a:latin typeface="+mj-lt"/>
              </a:rPr>
              <a:t>Female</a:t>
            </a:r>
            <a:endParaRPr lang="da-DK" sz="5400" dirty="0">
              <a:effectLst>
                <a:outerShdw blurRad="38100" dist="38100" dir="2700000" algn="tl">
                  <a:srgbClr val="000000">
                    <a:alpha val="43137"/>
                  </a:srgbClr>
                </a:outerShdw>
              </a:effectLst>
              <a:latin typeface="+mj-lt"/>
            </a:endParaRPr>
          </a:p>
        </p:txBody>
      </p:sp>
      <p:sp>
        <p:nvSpPr>
          <p:cNvPr id="35" name="TextBox 34"/>
          <p:cNvSpPr txBox="1"/>
          <p:nvPr/>
        </p:nvSpPr>
        <p:spPr>
          <a:xfrm>
            <a:off x="16243176" y="31121322"/>
            <a:ext cx="1087285" cy="4104456"/>
          </a:xfrm>
          <a:prstGeom prst="rect">
            <a:avLst/>
          </a:prstGeom>
          <a:noFill/>
        </p:spPr>
        <p:txBody>
          <a:bodyPr vert="wordArtVert">
            <a:spAutoFit/>
          </a:bodyPr>
          <a:lstStyle/>
          <a:p>
            <a:pPr>
              <a:defRPr/>
            </a:pPr>
            <a:r>
              <a:rPr lang="da-DK" sz="5400" dirty="0" smtClean="0">
                <a:effectLst>
                  <a:outerShdw blurRad="38100" dist="38100" dir="2700000" algn="tl">
                    <a:srgbClr val="000000">
                      <a:alpha val="43137"/>
                    </a:srgbClr>
                  </a:outerShdw>
                </a:effectLst>
                <a:latin typeface="+mj-lt"/>
              </a:rPr>
              <a:t>Male</a:t>
            </a:r>
            <a:endParaRPr lang="da-DK" sz="5400" dirty="0">
              <a:effectLst>
                <a:outerShdw blurRad="38100" dist="38100" dir="2700000" algn="tl">
                  <a:srgbClr val="000000">
                    <a:alpha val="43137"/>
                  </a:srgbClr>
                </a:outerShdw>
              </a:effectLst>
              <a:latin typeface="+mj-lt"/>
            </a:endParaRPr>
          </a:p>
        </p:txBody>
      </p:sp>
      <p:sp>
        <p:nvSpPr>
          <p:cNvPr id="2061" name="Text Box 192"/>
          <p:cNvSpPr txBox="1">
            <a:spLocks noChangeArrowheads="1"/>
          </p:cNvSpPr>
          <p:nvPr/>
        </p:nvSpPr>
        <p:spPr bwMode="auto">
          <a:xfrm>
            <a:off x="17729200" y="5240338"/>
            <a:ext cx="13335000" cy="4252973"/>
          </a:xfrm>
          <a:prstGeom prst="rect">
            <a:avLst/>
          </a:prstGeom>
          <a:solidFill>
            <a:schemeClr val="bg1"/>
          </a:solidFill>
          <a:ln w="57150" cmpd="thinThick">
            <a:solidFill>
              <a:schemeClr val="tx1"/>
            </a:solidFill>
            <a:miter lim="800000"/>
            <a:headEnd/>
            <a:tailEnd/>
          </a:ln>
        </p:spPr>
        <p:txBody>
          <a:bodyPr lIns="160020" tIns="94241" rIns="160020" bIns="94241">
            <a:spAutoFit/>
          </a:bodyPr>
          <a:lstStyle>
            <a:lvl1pPr marL="600075" indent="-600075" defTabSz="1885950">
              <a:defRPr sz="2400">
                <a:solidFill>
                  <a:schemeClr val="tx1"/>
                </a:solidFill>
                <a:latin typeface="Times New Roman" charset="0"/>
              </a:defRPr>
            </a:lvl1pPr>
            <a:lvl2pPr marL="1300163" indent="-500063" defTabSz="1885950">
              <a:defRPr sz="2400">
                <a:solidFill>
                  <a:schemeClr val="tx1"/>
                </a:solidFill>
                <a:latin typeface="Times New Roman" charset="0"/>
              </a:defRPr>
            </a:lvl2pPr>
            <a:lvl3pPr marL="1143000" indent="-228600" defTabSz="1885950">
              <a:defRPr sz="2400">
                <a:solidFill>
                  <a:schemeClr val="tx1"/>
                </a:solidFill>
                <a:latin typeface="Times New Roman" charset="0"/>
              </a:defRPr>
            </a:lvl3pPr>
            <a:lvl4pPr marL="2800350" indent="-400050" defTabSz="1885950">
              <a:defRPr sz="2400">
                <a:solidFill>
                  <a:schemeClr val="tx1"/>
                </a:solidFill>
                <a:latin typeface="Times New Roman" charset="0"/>
              </a:defRPr>
            </a:lvl4pPr>
            <a:lvl5pPr marL="3600450" indent="-400050" defTabSz="1885950">
              <a:defRPr sz="2400">
                <a:solidFill>
                  <a:schemeClr val="tx1"/>
                </a:solidFill>
                <a:latin typeface="Times New Roman" charset="0"/>
              </a:defRPr>
            </a:lvl5pPr>
            <a:lvl6pPr marL="4057650" indent="-400050" defTabSz="1885950" eaLnBrk="0" fontAlgn="base" hangingPunct="0">
              <a:spcBef>
                <a:spcPct val="0"/>
              </a:spcBef>
              <a:spcAft>
                <a:spcPct val="0"/>
              </a:spcAft>
              <a:defRPr sz="2400">
                <a:solidFill>
                  <a:schemeClr val="tx1"/>
                </a:solidFill>
                <a:latin typeface="Times New Roman" charset="0"/>
              </a:defRPr>
            </a:lvl6pPr>
            <a:lvl7pPr marL="4514850" indent="-400050" defTabSz="1885950" eaLnBrk="0" fontAlgn="base" hangingPunct="0">
              <a:spcBef>
                <a:spcPct val="0"/>
              </a:spcBef>
              <a:spcAft>
                <a:spcPct val="0"/>
              </a:spcAft>
              <a:defRPr sz="2400">
                <a:solidFill>
                  <a:schemeClr val="tx1"/>
                </a:solidFill>
                <a:latin typeface="Times New Roman" charset="0"/>
              </a:defRPr>
            </a:lvl7pPr>
            <a:lvl8pPr marL="4972050" indent="-400050" defTabSz="1885950" eaLnBrk="0" fontAlgn="base" hangingPunct="0">
              <a:spcBef>
                <a:spcPct val="0"/>
              </a:spcBef>
              <a:spcAft>
                <a:spcPct val="0"/>
              </a:spcAft>
              <a:defRPr sz="2400">
                <a:solidFill>
                  <a:schemeClr val="tx1"/>
                </a:solidFill>
                <a:latin typeface="Times New Roman" charset="0"/>
              </a:defRPr>
            </a:lvl8pPr>
            <a:lvl9pPr marL="5429250" indent="-400050" defTabSz="1885950" eaLnBrk="0" fontAlgn="base" hangingPunct="0">
              <a:spcBef>
                <a:spcPct val="0"/>
              </a:spcBef>
              <a:spcAft>
                <a:spcPct val="0"/>
              </a:spcAft>
              <a:defRPr sz="2400">
                <a:solidFill>
                  <a:schemeClr val="tx1"/>
                </a:solidFill>
                <a:latin typeface="Times New Roman" charset="0"/>
              </a:defRPr>
            </a:lvl9pPr>
          </a:lstStyle>
          <a:p>
            <a:r>
              <a:rPr lang="en-GB" b="1" dirty="0">
                <a:latin typeface="Calibri" panose="020F0502020204030204" pitchFamily="34" charset="0"/>
              </a:rPr>
              <a:t>Gender</a:t>
            </a:r>
            <a:endParaRPr lang="da-DK" dirty="0">
              <a:latin typeface="Calibri" panose="020F0502020204030204" pitchFamily="34" charset="0"/>
            </a:endParaRPr>
          </a:p>
          <a:p>
            <a:r>
              <a:rPr lang="en-GB" dirty="0">
                <a:latin typeface="Calibri" panose="020F0502020204030204" pitchFamily="34" charset="0"/>
              </a:rPr>
              <a:t>Male and female librarian stereotypes dress alike, in conservative clothes (white shirts, tie or bow tie, blazers or occasionally a knitted cardigan), but their appearance is fundamentally different:</a:t>
            </a:r>
            <a:endParaRPr lang="da-DK" dirty="0">
              <a:latin typeface="Calibri" panose="020F0502020204030204" pitchFamily="34" charset="0"/>
            </a:endParaRPr>
          </a:p>
          <a:p>
            <a:pPr lvl="0"/>
            <a:r>
              <a:rPr lang="en-GB" dirty="0">
                <a:latin typeface="Calibri" panose="020F0502020204030204" pitchFamily="34" charset="0"/>
              </a:rPr>
              <a:t>Female librarian stereotypes are seen as strong, almost aggressive women. Their hair has been scraped back and is worn in a bun at the back of the head, giving them a masculine appearance. They wear glasses, with solid and very noticeable frames. Their dress is conservative and business-like: shirts and skirts.</a:t>
            </a:r>
            <a:endParaRPr lang="da-DK" dirty="0">
              <a:latin typeface="Calibri" panose="020F0502020204030204" pitchFamily="34" charset="0"/>
            </a:endParaRPr>
          </a:p>
          <a:p>
            <a:pPr lvl="0"/>
            <a:r>
              <a:rPr lang="en-GB" dirty="0">
                <a:latin typeface="Calibri" panose="020F0502020204030204" pitchFamily="34" charset="0"/>
              </a:rPr>
              <a:t>Their male counterparts look correspondingly weak: glasses with almost invisible wire frames, conservative earth tones. They wear ties or bow ties, and their blazers are sometimes replaced with knitted cardigans. There is nothing alarming about them.</a:t>
            </a:r>
            <a:endParaRPr lang="da-DK" dirty="0">
              <a:latin typeface="Calibri" panose="020F0502020204030204" pitchFamily="34" charset="0"/>
            </a:endParaRPr>
          </a:p>
          <a:p>
            <a:endParaRPr lang="da-DK" altLang="da-DK" dirty="0">
              <a:latin typeface="+mj-lt"/>
            </a:endParaRPr>
          </a:p>
        </p:txBody>
      </p:sp>
      <p:sp>
        <p:nvSpPr>
          <p:cNvPr id="2062" name="Text Box 192"/>
          <p:cNvSpPr txBox="1">
            <a:spLocks noChangeArrowheads="1"/>
          </p:cNvSpPr>
          <p:nvPr/>
        </p:nvSpPr>
        <p:spPr bwMode="auto">
          <a:xfrm>
            <a:off x="2332038" y="11144250"/>
            <a:ext cx="13335000" cy="4252973"/>
          </a:xfrm>
          <a:prstGeom prst="rect">
            <a:avLst/>
          </a:prstGeom>
          <a:solidFill>
            <a:schemeClr val="bg1"/>
          </a:solidFill>
          <a:ln w="57150" cmpd="thinThick">
            <a:solidFill>
              <a:schemeClr val="tx1"/>
            </a:solidFill>
            <a:miter lim="800000"/>
            <a:headEnd/>
            <a:tailEnd/>
          </a:ln>
        </p:spPr>
        <p:txBody>
          <a:bodyPr lIns="160020" tIns="94241" rIns="160020" bIns="94241">
            <a:spAutoFit/>
          </a:bodyPr>
          <a:lstStyle>
            <a:lvl1pPr marL="600075" indent="-600075" defTabSz="1885950">
              <a:defRPr sz="2400">
                <a:solidFill>
                  <a:schemeClr val="tx1"/>
                </a:solidFill>
                <a:latin typeface="Times New Roman" charset="0"/>
              </a:defRPr>
            </a:lvl1pPr>
            <a:lvl2pPr marL="1300163" indent="-500063" defTabSz="1885950">
              <a:defRPr sz="2400">
                <a:solidFill>
                  <a:schemeClr val="tx1"/>
                </a:solidFill>
                <a:latin typeface="Times New Roman" charset="0"/>
              </a:defRPr>
            </a:lvl2pPr>
            <a:lvl3pPr marL="1143000" indent="-228600" defTabSz="1885950">
              <a:defRPr sz="2400">
                <a:solidFill>
                  <a:schemeClr val="tx1"/>
                </a:solidFill>
                <a:latin typeface="Times New Roman" charset="0"/>
              </a:defRPr>
            </a:lvl3pPr>
            <a:lvl4pPr marL="2800350" indent="-400050" defTabSz="1885950">
              <a:defRPr sz="2400">
                <a:solidFill>
                  <a:schemeClr val="tx1"/>
                </a:solidFill>
                <a:latin typeface="Times New Roman" charset="0"/>
              </a:defRPr>
            </a:lvl4pPr>
            <a:lvl5pPr marL="3600450" indent="-400050" defTabSz="1885950">
              <a:defRPr sz="2400">
                <a:solidFill>
                  <a:schemeClr val="tx1"/>
                </a:solidFill>
                <a:latin typeface="Times New Roman" charset="0"/>
              </a:defRPr>
            </a:lvl5pPr>
            <a:lvl6pPr marL="4057650" indent="-400050" defTabSz="1885950" eaLnBrk="0" fontAlgn="base" hangingPunct="0">
              <a:spcBef>
                <a:spcPct val="0"/>
              </a:spcBef>
              <a:spcAft>
                <a:spcPct val="0"/>
              </a:spcAft>
              <a:defRPr sz="2400">
                <a:solidFill>
                  <a:schemeClr val="tx1"/>
                </a:solidFill>
                <a:latin typeface="Times New Roman" charset="0"/>
              </a:defRPr>
            </a:lvl6pPr>
            <a:lvl7pPr marL="4514850" indent="-400050" defTabSz="1885950" eaLnBrk="0" fontAlgn="base" hangingPunct="0">
              <a:spcBef>
                <a:spcPct val="0"/>
              </a:spcBef>
              <a:spcAft>
                <a:spcPct val="0"/>
              </a:spcAft>
              <a:defRPr sz="2400">
                <a:solidFill>
                  <a:schemeClr val="tx1"/>
                </a:solidFill>
                <a:latin typeface="Times New Roman" charset="0"/>
              </a:defRPr>
            </a:lvl7pPr>
            <a:lvl8pPr marL="4972050" indent="-400050" defTabSz="1885950" eaLnBrk="0" fontAlgn="base" hangingPunct="0">
              <a:spcBef>
                <a:spcPct val="0"/>
              </a:spcBef>
              <a:spcAft>
                <a:spcPct val="0"/>
              </a:spcAft>
              <a:defRPr sz="2400">
                <a:solidFill>
                  <a:schemeClr val="tx1"/>
                </a:solidFill>
                <a:latin typeface="Times New Roman" charset="0"/>
              </a:defRPr>
            </a:lvl8pPr>
            <a:lvl9pPr marL="5429250" indent="-400050" defTabSz="1885950" eaLnBrk="0" fontAlgn="base" hangingPunct="0">
              <a:spcBef>
                <a:spcPct val="0"/>
              </a:spcBef>
              <a:spcAft>
                <a:spcPct val="0"/>
              </a:spcAft>
              <a:defRPr sz="2400">
                <a:solidFill>
                  <a:schemeClr val="tx1"/>
                </a:solidFill>
                <a:latin typeface="Times New Roman" charset="0"/>
              </a:defRPr>
            </a:lvl9pPr>
          </a:lstStyle>
          <a:p>
            <a:r>
              <a:rPr lang="en-GB" b="1" dirty="0">
                <a:latin typeface="Calibri" panose="020F0502020204030204" pitchFamily="34" charset="0"/>
              </a:rPr>
              <a:t>Librarian stereotypes</a:t>
            </a:r>
            <a:endParaRPr lang="da-DK" dirty="0">
              <a:latin typeface="Calibri" panose="020F0502020204030204" pitchFamily="34" charset="0"/>
            </a:endParaRPr>
          </a:p>
          <a:p>
            <a:r>
              <a:rPr lang="en-GB" dirty="0">
                <a:latin typeface="Calibri" panose="020F0502020204030204" pitchFamily="34" charset="0"/>
              </a:rPr>
              <a:t>These are the characteristics of the most common librarian stereotypes:</a:t>
            </a:r>
            <a:endParaRPr lang="da-DK" dirty="0">
              <a:latin typeface="Calibri" panose="020F0502020204030204" pitchFamily="34" charset="0"/>
            </a:endParaRPr>
          </a:p>
          <a:p>
            <a:pPr lvl="0">
              <a:buFont typeface="Arial" panose="020B0604020202020204" pitchFamily="34" charset="0"/>
              <a:buChar char="•"/>
            </a:pPr>
            <a:r>
              <a:rPr lang="en-GB" dirty="0">
                <a:latin typeface="Calibri" panose="020F0502020204030204" pitchFamily="34" charset="0"/>
              </a:rPr>
              <a:t>They are intellectual and cultured</a:t>
            </a:r>
            <a:endParaRPr lang="da-DK" dirty="0">
              <a:latin typeface="Calibri" panose="020F0502020204030204" pitchFamily="34" charset="0"/>
            </a:endParaRPr>
          </a:p>
          <a:p>
            <a:pPr lvl="0">
              <a:buFont typeface="Arial" panose="020B0604020202020204" pitchFamily="34" charset="0"/>
              <a:buChar char="•"/>
            </a:pPr>
            <a:r>
              <a:rPr lang="en-GB" dirty="0">
                <a:latin typeface="Calibri" panose="020F0502020204030204" pitchFamily="34" charset="0"/>
              </a:rPr>
              <a:t>There is something “dangerous” about them</a:t>
            </a:r>
            <a:endParaRPr lang="da-DK" dirty="0">
              <a:latin typeface="Calibri" panose="020F0502020204030204" pitchFamily="34" charset="0"/>
            </a:endParaRPr>
          </a:p>
          <a:p>
            <a:pPr lvl="0">
              <a:buFont typeface="Arial" panose="020B0604020202020204" pitchFamily="34" charset="0"/>
              <a:buChar char="•"/>
            </a:pPr>
            <a:r>
              <a:rPr lang="en-GB" dirty="0">
                <a:latin typeface="Calibri" panose="020F0502020204030204" pitchFamily="34" charset="0"/>
              </a:rPr>
              <a:t>They show the usual gender roles in reverse…</a:t>
            </a:r>
            <a:endParaRPr lang="da-DK" dirty="0">
              <a:latin typeface="Calibri" panose="020F0502020204030204" pitchFamily="34" charset="0"/>
            </a:endParaRPr>
          </a:p>
          <a:p>
            <a:pPr lvl="0">
              <a:buFont typeface="Arial" panose="020B0604020202020204" pitchFamily="34" charset="0"/>
              <a:buChar char="•"/>
            </a:pPr>
            <a:r>
              <a:rPr lang="en-GB" dirty="0">
                <a:latin typeface="Calibri" panose="020F0502020204030204" pitchFamily="34" charset="0"/>
              </a:rPr>
              <a:t>The women are dominant… They dominate the males, too</a:t>
            </a:r>
            <a:endParaRPr lang="da-DK" dirty="0">
              <a:latin typeface="Calibri" panose="020F0502020204030204" pitchFamily="34" charset="0"/>
            </a:endParaRPr>
          </a:p>
          <a:p>
            <a:pPr lvl="0">
              <a:buFont typeface="Arial" panose="020B0604020202020204" pitchFamily="34" charset="0"/>
              <a:buChar char="•"/>
            </a:pPr>
            <a:r>
              <a:rPr lang="en-GB" dirty="0">
                <a:latin typeface="Calibri" panose="020F0502020204030204" pitchFamily="34" charset="0"/>
              </a:rPr>
              <a:t>This makes the library a place for fantasies about males in an inferior position, with both “positive and negative” connotations</a:t>
            </a:r>
            <a:endParaRPr lang="da-DK" dirty="0">
              <a:latin typeface="Calibri" panose="020F0502020204030204" pitchFamily="34" charset="0"/>
            </a:endParaRPr>
          </a:p>
          <a:p>
            <a:r>
              <a:rPr lang="en-GB" dirty="0">
                <a:latin typeface="Calibri" panose="020F0502020204030204" pitchFamily="34" charset="0"/>
              </a:rPr>
              <a:t>Hence, librarian stereotypes can be classified according to two axes:</a:t>
            </a:r>
            <a:endParaRPr lang="da-DK" dirty="0">
              <a:latin typeface="Calibri" panose="020F0502020204030204" pitchFamily="34" charset="0"/>
            </a:endParaRPr>
          </a:p>
          <a:p>
            <a:pPr lvl="0">
              <a:buFont typeface="Arial" panose="020B0604020202020204" pitchFamily="34" charset="0"/>
              <a:buChar char="•"/>
            </a:pPr>
            <a:r>
              <a:rPr lang="en-GB" dirty="0">
                <a:latin typeface="Calibri" panose="020F0502020204030204" pitchFamily="34" charset="0"/>
              </a:rPr>
              <a:t>Gender</a:t>
            </a:r>
            <a:endParaRPr lang="da-DK" dirty="0">
              <a:latin typeface="Calibri" panose="020F0502020204030204" pitchFamily="34" charset="0"/>
            </a:endParaRPr>
          </a:p>
          <a:p>
            <a:pPr lvl="0">
              <a:buFont typeface="Arial" panose="020B0604020202020204" pitchFamily="34" charset="0"/>
              <a:buChar char="•"/>
            </a:pPr>
            <a:r>
              <a:rPr lang="en-GB" dirty="0">
                <a:latin typeface="Calibri" panose="020F0502020204030204" pitchFamily="34" charset="0"/>
              </a:rPr>
              <a:t>Sex</a:t>
            </a:r>
            <a:endParaRPr lang="da-DK" dirty="0">
              <a:latin typeface="Calibri" panose="020F0502020204030204" pitchFamily="34" charset="0"/>
            </a:endParaRPr>
          </a:p>
        </p:txBody>
      </p:sp>
      <p:sp>
        <p:nvSpPr>
          <p:cNvPr id="2063" name="Text Box 192"/>
          <p:cNvSpPr txBox="1">
            <a:spLocks noChangeArrowheads="1"/>
          </p:cNvSpPr>
          <p:nvPr/>
        </p:nvSpPr>
        <p:spPr bwMode="auto">
          <a:xfrm>
            <a:off x="17741900" y="10856368"/>
            <a:ext cx="13335000" cy="4252973"/>
          </a:xfrm>
          <a:prstGeom prst="rect">
            <a:avLst/>
          </a:prstGeom>
          <a:solidFill>
            <a:schemeClr val="bg1"/>
          </a:solidFill>
          <a:ln w="57150" cmpd="thinThick">
            <a:solidFill>
              <a:schemeClr val="tx1"/>
            </a:solidFill>
            <a:miter lim="800000"/>
            <a:headEnd/>
            <a:tailEnd/>
          </a:ln>
        </p:spPr>
        <p:txBody>
          <a:bodyPr lIns="160020" tIns="94241" rIns="160020" bIns="94241">
            <a:spAutoFit/>
          </a:bodyPr>
          <a:lstStyle>
            <a:lvl1pPr marL="600075" indent="-600075" defTabSz="1885950">
              <a:defRPr sz="2400">
                <a:solidFill>
                  <a:schemeClr val="tx1"/>
                </a:solidFill>
                <a:latin typeface="Times New Roman" charset="0"/>
              </a:defRPr>
            </a:lvl1pPr>
            <a:lvl2pPr marL="1300163" indent="-500063" defTabSz="1885950">
              <a:defRPr sz="2400">
                <a:solidFill>
                  <a:schemeClr val="tx1"/>
                </a:solidFill>
                <a:latin typeface="Times New Roman" charset="0"/>
              </a:defRPr>
            </a:lvl2pPr>
            <a:lvl3pPr marL="1143000" indent="-228600" defTabSz="1885950">
              <a:defRPr sz="2400">
                <a:solidFill>
                  <a:schemeClr val="tx1"/>
                </a:solidFill>
                <a:latin typeface="Times New Roman" charset="0"/>
              </a:defRPr>
            </a:lvl3pPr>
            <a:lvl4pPr marL="2800350" indent="-400050" defTabSz="1885950">
              <a:defRPr sz="2400">
                <a:solidFill>
                  <a:schemeClr val="tx1"/>
                </a:solidFill>
                <a:latin typeface="Times New Roman" charset="0"/>
              </a:defRPr>
            </a:lvl4pPr>
            <a:lvl5pPr marL="3600450" indent="-400050" defTabSz="1885950">
              <a:defRPr sz="2400">
                <a:solidFill>
                  <a:schemeClr val="tx1"/>
                </a:solidFill>
                <a:latin typeface="Times New Roman" charset="0"/>
              </a:defRPr>
            </a:lvl5pPr>
            <a:lvl6pPr marL="4057650" indent="-400050" defTabSz="1885950" eaLnBrk="0" fontAlgn="base" hangingPunct="0">
              <a:spcBef>
                <a:spcPct val="0"/>
              </a:spcBef>
              <a:spcAft>
                <a:spcPct val="0"/>
              </a:spcAft>
              <a:defRPr sz="2400">
                <a:solidFill>
                  <a:schemeClr val="tx1"/>
                </a:solidFill>
                <a:latin typeface="Times New Roman" charset="0"/>
              </a:defRPr>
            </a:lvl6pPr>
            <a:lvl7pPr marL="4514850" indent="-400050" defTabSz="1885950" eaLnBrk="0" fontAlgn="base" hangingPunct="0">
              <a:spcBef>
                <a:spcPct val="0"/>
              </a:spcBef>
              <a:spcAft>
                <a:spcPct val="0"/>
              </a:spcAft>
              <a:defRPr sz="2400">
                <a:solidFill>
                  <a:schemeClr val="tx1"/>
                </a:solidFill>
                <a:latin typeface="Times New Roman" charset="0"/>
              </a:defRPr>
            </a:lvl7pPr>
            <a:lvl8pPr marL="4972050" indent="-400050" defTabSz="1885950" eaLnBrk="0" fontAlgn="base" hangingPunct="0">
              <a:spcBef>
                <a:spcPct val="0"/>
              </a:spcBef>
              <a:spcAft>
                <a:spcPct val="0"/>
              </a:spcAft>
              <a:defRPr sz="2400">
                <a:solidFill>
                  <a:schemeClr val="tx1"/>
                </a:solidFill>
                <a:latin typeface="Times New Roman" charset="0"/>
              </a:defRPr>
            </a:lvl8pPr>
            <a:lvl9pPr marL="5429250" indent="-400050" defTabSz="1885950" eaLnBrk="0" fontAlgn="base" hangingPunct="0">
              <a:spcBef>
                <a:spcPct val="0"/>
              </a:spcBef>
              <a:spcAft>
                <a:spcPct val="0"/>
              </a:spcAft>
              <a:defRPr sz="2400">
                <a:solidFill>
                  <a:schemeClr val="tx1"/>
                </a:solidFill>
                <a:latin typeface="Times New Roman" charset="0"/>
              </a:defRPr>
            </a:lvl9pPr>
          </a:lstStyle>
          <a:p>
            <a:r>
              <a:rPr lang="en-GB" b="1" dirty="0">
                <a:latin typeface="Calibri" panose="020F0502020204030204" pitchFamily="34" charset="0"/>
              </a:rPr>
              <a:t>Sex</a:t>
            </a:r>
            <a:endParaRPr lang="da-DK" dirty="0">
              <a:latin typeface="Calibri" panose="020F0502020204030204" pitchFamily="34" charset="0"/>
            </a:endParaRPr>
          </a:p>
          <a:p>
            <a:r>
              <a:rPr lang="en-GB" dirty="0">
                <a:latin typeface="Calibri" panose="020F0502020204030204" pitchFamily="34" charset="0"/>
              </a:rPr>
              <a:t>The non-sexy female librarian tends to be masculine: glasses and buttoned-up shirt. The library is her territory, and she is its guardian.</a:t>
            </a:r>
            <a:endParaRPr lang="da-DK" dirty="0">
              <a:latin typeface="Calibri" panose="020F0502020204030204" pitchFamily="34" charset="0"/>
            </a:endParaRPr>
          </a:p>
          <a:p>
            <a:r>
              <a:rPr lang="en-GB" dirty="0">
                <a:latin typeface="Calibri" panose="020F0502020204030204" pitchFamily="34" charset="0"/>
              </a:rPr>
              <a:t>The non-sexy male librarian is a fuddy-duddy, somewhat elderly fellow, who potters around. He either ignores the opposite sex or is downright afraid of women.</a:t>
            </a:r>
            <a:endParaRPr lang="da-DK" dirty="0">
              <a:latin typeface="Calibri" panose="020F0502020204030204" pitchFamily="34" charset="0"/>
            </a:endParaRPr>
          </a:p>
          <a:p>
            <a:r>
              <a:rPr lang="en-GB" dirty="0">
                <a:latin typeface="Calibri" panose="020F0502020204030204" pitchFamily="34" charset="0"/>
              </a:rPr>
              <a:t>The sexy male librarian is passive and expectant. He will make eye-contact, but will wait for the other party to take the initiative. There are clear homoerotic overtones.</a:t>
            </a:r>
            <a:endParaRPr lang="da-DK" dirty="0">
              <a:latin typeface="Calibri" panose="020F0502020204030204" pitchFamily="34" charset="0"/>
            </a:endParaRPr>
          </a:p>
          <a:p>
            <a:r>
              <a:rPr lang="en-GB" dirty="0">
                <a:latin typeface="Calibri" panose="020F0502020204030204" pitchFamily="34" charset="0"/>
              </a:rPr>
              <a:t>The sexy female librarian is extroverted and self-confident. She is tempting, seductive, and takes what she wants. Her clothes will reveal as much as possible, while still leaving something to the imagination. There are overtones of domination, perhaps spanking…</a:t>
            </a:r>
            <a:endParaRPr lang="da-DK" dirty="0">
              <a:latin typeface="Calibri" panose="020F0502020204030204" pitchFamily="34" charset="0"/>
            </a:endParaRPr>
          </a:p>
          <a:p>
            <a:endParaRPr lang="da-DK" altLang="da-DK" dirty="0">
              <a:latin typeface="+mj-lt"/>
            </a:endParaRPr>
          </a:p>
        </p:txBody>
      </p:sp>
      <p:sp>
        <p:nvSpPr>
          <p:cNvPr id="2064" name="Text Box 192"/>
          <p:cNvSpPr txBox="1">
            <a:spLocks noChangeArrowheads="1"/>
          </p:cNvSpPr>
          <p:nvPr/>
        </p:nvSpPr>
        <p:spPr bwMode="auto">
          <a:xfrm>
            <a:off x="2325688" y="16748125"/>
            <a:ext cx="3260725" cy="20749797"/>
          </a:xfrm>
          <a:prstGeom prst="rect">
            <a:avLst/>
          </a:prstGeom>
          <a:solidFill>
            <a:schemeClr val="bg1"/>
          </a:solidFill>
          <a:ln w="57150" cmpd="thinThick">
            <a:solidFill>
              <a:schemeClr val="tx1"/>
            </a:solidFill>
            <a:miter lim="800000"/>
            <a:headEnd/>
            <a:tailEnd/>
          </a:ln>
        </p:spPr>
        <p:txBody>
          <a:bodyPr lIns="160020" tIns="94241" rIns="160020" bIns="94241">
            <a:spAutoFit/>
          </a:bodyPr>
          <a:lstStyle>
            <a:lvl1pPr marL="600075" indent="-600075" defTabSz="1885950">
              <a:defRPr sz="2400">
                <a:solidFill>
                  <a:schemeClr val="tx1"/>
                </a:solidFill>
                <a:latin typeface="Times New Roman" charset="0"/>
              </a:defRPr>
            </a:lvl1pPr>
            <a:lvl2pPr marL="1300163" indent="-500063" defTabSz="1885950">
              <a:defRPr sz="2400">
                <a:solidFill>
                  <a:schemeClr val="tx1"/>
                </a:solidFill>
                <a:latin typeface="Times New Roman" charset="0"/>
              </a:defRPr>
            </a:lvl2pPr>
            <a:lvl3pPr marL="1143000" indent="-228600" defTabSz="1885950">
              <a:defRPr sz="2400">
                <a:solidFill>
                  <a:schemeClr val="tx1"/>
                </a:solidFill>
                <a:latin typeface="Times New Roman" charset="0"/>
              </a:defRPr>
            </a:lvl3pPr>
            <a:lvl4pPr marL="2800350" indent="-400050" defTabSz="1885950">
              <a:defRPr sz="2400">
                <a:solidFill>
                  <a:schemeClr val="tx1"/>
                </a:solidFill>
                <a:latin typeface="Times New Roman" charset="0"/>
              </a:defRPr>
            </a:lvl4pPr>
            <a:lvl5pPr marL="3600450" indent="-400050" defTabSz="1885950">
              <a:defRPr sz="2400">
                <a:solidFill>
                  <a:schemeClr val="tx1"/>
                </a:solidFill>
                <a:latin typeface="Times New Roman" charset="0"/>
              </a:defRPr>
            </a:lvl5pPr>
            <a:lvl6pPr marL="4057650" indent="-400050" defTabSz="1885950" eaLnBrk="0" fontAlgn="base" hangingPunct="0">
              <a:spcBef>
                <a:spcPct val="0"/>
              </a:spcBef>
              <a:spcAft>
                <a:spcPct val="0"/>
              </a:spcAft>
              <a:defRPr sz="2400">
                <a:solidFill>
                  <a:schemeClr val="tx1"/>
                </a:solidFill>
                <a:latin typeface="Times New Roman" charset="0"/>
              </a:defRPr>
            </a:lvl6pPr>
            <a:lvl7pPr marL="4514850" indent="-400050" defTabSz="1885950" eaLnBrk="0" fontAlgn="base" hangingPunct="0">
              <a:spcBef>
                <a:spcPct val="0"/>
              </a:spcBef>
              <a:spcAft>
                <a:spcPct val="0"/>
              </a:spcAft>
              <a:defRPr sz="2400">
                <a:solidFill>
                  <a:schemeClr val="tx1"/>
                </a:solidFill>
                <a:latin typeface="Times New Roman" charset="0"/>
              </a:defRPr>
            </a:lvl7pPr>
            <a:lvl8pPr marL="4972050" indent="-400050" defTabSz="1885950" eaLnBrk="0" fontAlgn="base" hangingPunct="0">
              <a:spcBef>
                <a:spcPct val="0"/>
              </a:spcBef>
              <a:spcAft>
                <a:spcPct val="0"/>
              </a:spcAft>
              <a:defRPr sz="2400">
                <a:solidFill>
                  <a:schemeClr val="tx1"/>
                </a:solidFill>
                <a:latin typeface="Times New Roman" charset="0"/>
              </a:defRPr>
            </a:lvl8pPr>
            <a:lvl9pPr marL="5429250" indent="-400050" defTabSz="1885950" eaLnBrk="0" fontAlgn="base" hangingPunct="0">
              <a:spcBef>
                <a:spcPct val="0"/>
              </a:spcBef>
              <a:spcAft>
                <a:spcPct val="0"/>
              </a:spcAft>
              <a:defRPr sz="2400">
                <a:solidFill>
                  <a:schemeClr val="tx1"/>
                </a:solidFill>
                <a:latin typeface="Times New Roman" charset="0"/>
              </a:defRPr>
            </a:lvl9pPr>
          </a:lstStyle>
          <a:p>
            <a:r>
              <a:rPr lang="en-GB" sz="3200" b="1" dirty="0">
                <a:latin typeface="Calibri" panose="020F0502020204030204" pitchFamily="34" charset="0"/>
              </a:rPr>
              <a:t>Method </a:t>
            </a:r>
            <a:endParaRPr lang="en-GB" sz="3200" b="1" dirty="0" smtClean="0">
              <a:latin typeface="Calibri" panose="020F0502020204030204" pitchFamily="34" charset="0"/>
            </a:endParaRPr>
          </a:p>
          <a:p>
            <a:r>
              <a:rPr lang="en-GB" sz="3200" b="1" dirty="0" smtClean="0">
                <a:latin typeface="Calibri" panose="020F0502020204030204" pitchFamily="34" charset="0"/>
              </a:rPr>
              <a:t>(</a:t>
            </a:r>
            <a:r>
              <a:rPr lang="en-GB" sz="3200" b="1" dirty="0">
                <a:latin typeface="Calibri" panose="020F0502020204030204" pitchFamily="34" charset="0"/>
              </a:rPr>
              <a:t>the project)</a:t>
            </a:r>
            <a:endParaRPr lang="da-DK" sz="3200" dirty="0">
              <a:latin typeface="Calibri" panose="020F0502020204030204" pitchFamily="34" charset="0"/>
            </a:endParaRPr>
          </a:p>
          <a:p>
            <a:r>
              <a:rPr lang="en-GB" sz="3200" dirty="0" smtClean="0">
                <a:latin typeface="Calibri" panose="020F0502020204030204" pitchFamily="34" charset="0"/>
              </a:rPr>
              <a:t>Assumption: Mass </a:t>
            </a:r>
            <a:r>
              <a:rPr lang="en-GB" sz="3200" dirty="0">
                <a:latin typeface="Calibri" panose="020F0502020204030204" pitchFamily="34" charset="0"/>
              </a:rPr>
              <a:t>media will reflect current ideas and will routinely use stereotypes to describe people.</a:t>
            </a:r>
            <a:endParaRPr lang="da-DK" sz="3200" dirty="0">
              <a:latin typeface="Calibri" panose="020F0502020204030204" pitchFamily="34" charset="0"/>
            </a:endParaRPr>
          </a:p>
          <a:p>
            <a:endParaRPr lang="en-GB" sz="3200" dirty="0" smtClean="0">
              <a:latin typeface="Calibri" panose="020F0502020204030204" pitchFamily="34" charset="0"/>
            </a:endParaRPr>
          </a:p>
          <a:p>
            <a:r>
              <a:rPr lang="en-GB" sz="3200" dirty="0" smtClean="0">
                <a:latin typeface="Calibri" panose="020F0502020204030204" pitchFamily="34" charset="0"/>
              </a:rPr>
              <a:t>Systematic </a:t>
            </a:r>
            <a:r>
              <a:rPr lang="en-GB" sz="3200" dirty="0">
                <a:latin typeface="Calibri" panose="020F0502020204030204" pitchFamily="34" charset="0"/>
              </a:rPr>
              <a:t>searches for “</a:t>
            </a:r>
            <a:r>
              <a:rPr lang="en-GB" sz="3200" dirty="0" err="1">
                <a:latin typeface="Calibri" panose="020F0502020204030204" pitchFamily="34" charset="0"/>
              </a:rPr>
              <a:t>bibliotekar</a:t>
            </a:r>
            <a:r>
              <a:rPr lang="en-GB" sz="3200" dirty="0">
                <a:latin typeface="Calibri" panose="020F0502020204030204" pitchFamily="34" charset="0"/>
              </a:rPr>
              <a:t>” (librarian) in </a:t>
            </a:r>
            <a:r>
              <a:rPr lang="en-GB" sz="3200" dirty="0" smtClean="0">
                <a:latin typeface="Calibri" panose="020F0502020204030204" pitchFamily="34" charset="0"/>
              </a:rPr>
              <a:t>Full text NP. </a:t>
            </a:r>
            <a:r>
              <a:rPr lang="en-GB" sz="3200" dirty="0">
                <a:latin typeface="Calibri" panose="020F0502020204030204" pitchFamily="34" charset="0"/>
              </a:rPr>
              <a:t>The searches were repeated throughout a calendar year.</a:t>
            </a:r>
            <a:endParaRPr lang="da-DK" sz="3200" dirty="0">
              <a:latin typeface="Calibri" panose="020F0502020204030204" pitchFamily="34" charset="0"/>
            </a:endParaRPr>
          </a:p>
          <a:p>
            <a:r>
              <a:rPr lang="en-GB" sz="3200" dirty="0">
                <a:latin typeface="Calibri" panose="020F0502020204030204" pitchFamily="34" charset="0"/>
              </a:rPr>
              <a:t>Articles that describe librarians were selected and read.</a:t>
            </a:r>
            <a:endParaRPr lang="da-DK" sz="3200" dirty="0">
              <a:latin typeface="Calibri" panose="020F0502020204030204" pitchFamily="34" charset="0"/>
            </a:endParaRPr>
          </a:p>
          <a:p>
            <a:r>
              <a:rPr lang="en-GB" sz="3200" dirty="0">
                <a:latin typeface="Calibri" panose="020F0502020204030204" pitchFamily="34" charset="0"/>
              </a:rPr>
              <a:t>Qualitative analysis of their content, with condensing of categories.</a:t>
            </a:r>
            <a:endParaRPr lang="da-DK" sz="3200" dirty="0">
              <a:latin typeface="Calibri" panose="020F0502020204030204" pitchFamily="34" charset="0"/>
            </a:endParaRPr>
          </a:p>
          <a:p>
            <a:r>
              <a:rPr lang="en-GB" sz="3200" dirty="0">
                <a:latin typeface="Calibri" panose="020F0502020204030204" pitchFamily="34" charset="0"/>
              </a:rPr>
              <a:t>Classification of the stereotypes of librarians found within the categories.</a:t>
            </a:r>
            <a:endParaRPr lang="da-DK" sz="3200" dirty="0">
              <a:latin typeface="Calibri" panose="020F0502020204030204" pitchFamily="34" charset="0"/>
            </a:endParaRPr>
          </a:p>
          <a:p>
            <a:endParaRPr lang="da-DK" altLang="da-DK" dirty="0">
              <a:latin typeface="+mj-lt"/>
            </a:endParaRPr>
          </a:p>
        </p:txBody>
      </p:sp>
      <p:sp>
        <p:nvSpPr>
          <p:cNvPr id="2065" name="Text Box 192"/>
          <p:cNvSpPr txBox="1">
            <a:spLocks noChangeArrowheads="1"/>
          </p:cNvSpPr>
          <p:nvPr/>
        </p:nvSpPr>
        <p:spPr bwMode="auto">
          <a:xfrm>
            <a:off x="27979688" y="16832263"/>
            <a:ext cx="3097213" cy="9423620"/>
          </a:xfrm>
          <a:prstGeom prst="rect">
            <a:avLst/>
          </a:prstGeom>
          <a:solidFill>
            <a:schemeClr val="bg1"/>
          </a:solidFill>
          <a:ln w="57150" cmpd="thinThick">
            <a:solidFill>
              <a:schemeClr val="tx1"/>
            </a:solidFill>
            <a:miter lim="800000"/>
            <a:headEnd/>
            <a:tailEnd/>
          </a:ln>
        </p:spPr>
        <p:txBody>
          <a:bodyPr wrap="square" lIns="160020" tIns="94241" rIns="160020" bIns="94241">
            <a:spAutoFit/>
          </a:bodyPr>
          <a:lstStyle>
            <a:lvl1pPr marL="600075" indent="-600075" defTabSz="1885950">
              <a:defRPr sz="2400">
                <a:solidFill>
                  <a:schemeClr val="tx1"/>
                </a:solidFill>
                <a:latin typeface="Times New Roman" charset="0"/>
              </a:defRPr>
            </a:lvl1pPr>
            <a:lvl2pPr marL="1300163" indent="-500063" defTabSz="1885950">
              <a:defRPr sz="2400">
                <a:solidFill>
                  <a:schemeClr val="tx1"/>
                </a:solidFill>
                <a:latin typeface="Times New Roman" charset="0"/>
              </a:defRPr>
            </a:lvl2pPr>
            <a:lvl3pPr marL="1143000" indent="-228600" defTabSz="1885950">
              <a:defRPr sz="2400">
                <a:solidFill>
                  <a:schemeClr val="tx1"/>
                </a:solidFill>
                <a:latin typeface="Times New Roman" charset="0"/>
              </a:defRPr>
            </a:lvl3pPr>
            <a:lvl4pPr marL="2800350" indent="-400050" defTabSz="1885950">
              <a:defRPr sz="2400">
                <a:solidFill>
                  <a:schemeClr val="tx1"/>
                </a:solidFill>
                <a:latin typeface="Times New Roman" charset="0"/>
              </a:defRPr>
            </a:lvl4pPr>
            <a:lvl5pPr marL="3600450" indent="-400050" defTabSz="1885950">
              <a:defRPr sz="2400">
                <a:solidFill>
                  <a:schemeClr val="tx1"/>
                </a:solidFill>
                <a:latin typeface="Times New Roman" charset="0"/>
              </a:defRPr>
            </a:lvl5pPr>
            <a:lvl6pPr marL="4057650" indent="-400050" defTabSz="1885950" eaLnBrk="0" fontAlgn="base" hangingPunct="0">
              <a:spcBef>
                <a:spcPct val="0"/>
              </a:spcBef>
              <a:spcAft>
                <a:spcPct val="0"/>
              </a:spcAft>
              <a:defRPr sz="2400">
                <a:solidFill>
                  <a:schemeClr val="tx1"/>
                </a:solidFill>
                <a:latin typeface="Times New Roman" charset="0"/>
              </a:defRPr>
            </a:lvl6pPr>
            <a:lvl7pPr marL="4514850" indent="-400050" defTabSz="1885950" eaLnBrk="0" fontAlgn="base" hangingPunct="0">
              <a:spcBef>
                <a:spcPct val="0"/>
              </a:spcBef>
              <a:spcAft>
                <a:spcPct val="0"/>
              </a:spcAft>
              <a:defRPr sz="2400">
                <a:solidFill>
                  <a:schemeClr val="tx1"/>
                </a:solidFill>
                <a:latin typeface="Times New Roman" charset="0"/>
              </a:defRPr>
            </a:lvl7pPr>
            <a:lvl8pPr marL="4972050" indent="-400050" defTabSz="1885950" eaLnBrk="0" fontAlgn="base" hangingPunct="0">
              <a:spcBef>
                <a:spcPct val="0"/>
              </a:spcBef>
              <a:spcAft>
                <a:spcPct val="0"/>
              </a:spcAft>
              <a:defRPr sz="2400">
                <a:solidFill>
                  <a:schemeClr val="tx1"/>
                </a:solidFill>
                <a:latin typeface="Times New Roman" charset="0"/>
              </a:defRPr>
            </a:lvl8pPr>
            <a:lvl9pPr marL="5429250" indent="-400050" defTabSz="1885950" eaLnBrk="0" fontAlgn="base" hangingPunct="0">
              <a:spcBef>
                <a:spcPct val="0"/>
              </a:spcBef>
              <a:spcAft>
                <a:spcPct val="0"/>
              </a:spcAft>
              <a:defRPr sz="2400">
                <a:solidFill>
                  <a:schemeClr val="tx1"/>
                </a:solidFill>
                <a:latin typeface="Times New Roman" charset="0"/>
              </a:defRPr>
            </a:lvl9pPr>
          </a:lstStyle>
          <a:p>
            <a:r>
              <a:rPr lang="en-GB" sz="3200" b="1" dirty="0">
                <a:latin typeface="Calibri" panose="020F0502020204030204" pitchFamily="34" charset="0"/>
              </a:rPr>
              <a:t>Method </a:t>
            </a:r>
            <a:endParaRPr lang="en-GB" sz="3200" b="1" dirty="0" smtClean="0">
              <a:latin typeface="Calibri" panose="020F0502020204030204" pitchFamily="34" charset="0"/>
            </a:endParaRPr>
          </a:p>
          <a:p>
            <a:r>
              <a:rPr lang="en-GB" sz="3200" b="1" dirty="0" smtClean="0">
                <a:latin typeface="Calibri" panose="020F0502020204030204" pitchFamily="34" charset="0"/>
              </a:rPr>
              <a:t>(</a:t>
            </a:r>
            <a:r>
              <a:rPr lang="en-GB" sz="3200" b="1" dirty="0">
                <a:latin typeface="Calibri" panose="020F0502020204030204" pitchFamily="34" charset="0"/>
              </a:rPr>
              <a:t>this poster)</a:t>
            </a:r>
            <a:endParaRPr lang="da-DK" sz="3200" dirty="0">
              <a:latin typeface="Calibri" panose="020F0502020204030204" pitchFamily="34" charset="0"/>
            </a:endParaRPr>
          </a:p>
          <a:p>
            <a:r>
              <a:rPr lang="en-GB" sz="3200" dirty="0" smtClean="0">
                <a:latin typeface="Calibri" panose="020F0502020204030204" pitchFamily="34" charset="0"/>
              </a:rPr>
              <a:t>Assumption: </a:t>
            </a:r>
            <a:r>
              <a:rPr lang="en-GB" sz="3200" dirty="0">
                <a:latin typeface="Calibri" panose="020F0502020204030204" pitchFamily="34" charset="0"/>
              </a:rPr>
              <a:t>pictures are more fun to look at than texts, hence the </a:t>
            </a:r>
            <a:r>
              <a:rPr lang="en-GB" sz="3200" dirty="0" smtClean="0">
                <a:latin typeface="Calibri" panose="020F0502020204030204" pitchFamily="34" charset="0"/>
              </a:rPr>
              <a:t>illustrations</a:t>
            </a:r>
          </a:p>
          <a:p>
            <a:endParaRPr lang="da-DK" sz="3200" dirty="0">
              <a:latin typeface="Calibri" panose="020F0502020204030204" pitchFamily="34" charset="0"/>
            </a:endParaRPr>
          </a:p>
          <a:p>
            <a:r>
              <a:rPr lang="en-GB" sz="3200" dirty="0">
                <a:latin typeface="Calibri" panose="020F0502020204030204" pitchFamily="34" charset="0"/>
              </a:rPr>
              <a:t>Systematic searches in Google’s picture database for </a:t>
            </a:r>
            <a:endParaRPr lang="da-DK" sz="3200" dirty="0">
              <a:latin typeface="Calibri" panose="020F0502020204030204" pitchFamily="34" charset="0"/>
            </a:endParaRPr>
          </a:p>
          <a:p>
            <a:r>
              <a:rPr lang="en-GB" sz="3200" dirty="0">
                <a:latin typeface="Calibri" panose="020F0502020204030204" pitchFamily="34" charset="0"/>
              </a:rPr>
              <a:t>*Male librarian</a:t>
            </a:r>
            <a:endParaRPr lang="da-DK" sz="3200" dirty="0">
              <a:latin typeface="Calibri" panose="020F0502020204030204" pitchFamily="34" charset="0"/>
            </a:endParaRPr>
          </a:p>
          <a:p>
            <a:r>
              <a:rPr lang="en-GB" sz="3200" dirty="0">
                <a:latin typeface="Calibri" panose="020F0502020204030204" pitchFamily="34" charset="0"/>
              </a:rPr>
              <a:t>*Female librarian</a:t>
            </a:r>
            <a:endParaRPr lang="da-DK" sz="3200" dirty="0">
              <a:latin typeface="Calibri" panose="020F0502020204030204" pitchFamily="34" charset="0"/>
            </a:endParaRPr>
          </a:p>
          <a:p>
            <a:endParaRPr lang="da-DK" altLang="da-DK" dirty="0">
              <a:latin typeface="+mj-lt"/>
            </a:endParaRPr>
          </a:p>
        </p:txBody>
      </p:sp>
      <p:sp>
        <p:nvSpPr>
          <p:cNvPr id="2066" name="Text Box 192"/>
          <p:cNvSpPr txBox="1">
            <a:spLocks noChangeArrowheads="1"/>
          </p:cNvSpPr>
          <p:nvPr/>
        </p:nvSpPr>
        <p:spPr bwMode="auto">
          <a:xfrm>
            <a:off x="2292350" y="38363525"/>
            <a:ext cx="13562013" cy="4252973"/>
          </a:xfrm>
          <a:prstGeom prst="rect">
            <a:avLst/>
          </a:prstGeom>
          <a:solidFill>
            <a:schemeClr val="bg1"/>
          </a:solidFill>
          <a:ln w="57150" cmpd="thinThick">
            <a:solidFill>
              <a:schemeClr val="tx1"/>
            </a:solidFill>
            <a:miter lim="800000"/>
            <a:headEnd/>
            <a:tailEnd/>
          </a:ln>
        </p:spPr>
        <p:txBody>
          <a:bodyPr lIns="160020" tIns="94241" rIns="160020" bIns="94241">
            <a:spAutoFit/>
          </a:bodyPr>
          <a:lstStyle>
            <a:lvl1pPr marL="600075" indent="-600075" defTabSz="1885950">
              <a:defRPr sz="2400">
                <a:solidFill>
                  <a:schemeClr val="tx1"/>
                </a:solidFill>
                <a:latin typeface="Times New Roman" charset="0"/>
              </a:defRPr>
            </a:lvl1pPr>
            <a:lvl2pPr marL="1300163" indent="-500063" defTabSz="1885950">
              <a:defRPr sz="2400">
                <a:solidFill>
                  <a:schemeClr val="tx1"/>
                </a:solidFill>
                <a:latin typeface="Times New Roman" charset="0"/>
              </a:defRPr>
            </a:lvl2pPr>
            <a:lvl3pPr marL="1143000" indent="-228600" defTabSz="1885950">
              <a:defRPr sz="2400">
                <a:solidFill>
                  <a:schemeClr val="tx1"/>
                </a:solidFill>
                <a:latin typeface="Times New Roman" charset="0"/>
              </a:defRPr>
            </a:lvl3pPr>
            <a:lvl4pPr marL="2800350" indent="-400050" defTabSz="1885950">
              <a:defRPr sz="2400">
                <a:solidFill>
                  <a:schemeClr val="tx1"/>
                </a:solidFill>
                <a:latin typeface="Times New Roman" charset="0"/>
              </a:defRPr>
            </a:lvl4pPr>
            <a:lvl5pPr marL="3600450" indent="-400050" defTabSz="1885950">
              <a:defRPr sz="2400">
                <a:solidFill>
                  <a:schemeClr val="tx1"/>
                </a:solidFill>
                <a:latin typeface="Times New Roman" charset="0"/>
              </a:defRPr>
            </a:lvl5pPr>
            <a:lvl6pPr marL="4057650" indent="-400050" defTabSz="1885950" eaLnBrk="0" fontAlgn="base" hangingPunct="0">
              <a:spcBef>
                <a:spcPct val="0"/>
              </a:spcBef>
              <a:spcAft>
                <a:spcPct val="0"/>
              </a:spcAft>
              <a:defRPr sz="2400">
                <a:solidFill>
                  <a:schemeClr val="tx1"/>
                </a:solidFill>
                <a:latin typeface="Times New Roman" charset="0"/>
              </a:defRPr>
            </a:lvl6pPr>
            <a:lvl7pPr marL="4514850" indent="-400050" defTabSz="1885950" eaLnBrk="0" fontAlgn="base" hangingPunct="0">
              <a:spcBef>
                <a:spcPct val="0"/>
              </a:spcBef>
              <a:spcAft>
                <a:spcPct val="0"/>
              </a:spcAft>
              <a:defRPr sz="2400">
                <a:solidFill>
                  <a:schemeClr val="tx1"/>
                </a:solidFill>
                <a:latin typeface="Times New Roman" charset="0"/>
              </a:defRPr>
            </a:lvl7pPr>
            <a:lvl8pPr marL="4972050" indent="-400050" defTabSz="1885950" eaLnBrk="0" fontAlgn="base" hangingPunct="0">
              <a:spcBef>
                <a:spcPct val="0"/>
              </a:spcBef>
              <a:spcAft>
                <a:spcPct val="0"/>
              </a:spcAft>
              <a:defRPr sz="2400">
                <a:solidFill>
                  <a:schemeClr val="tx1"/>
                </a:solidFill>
                <a:latin typeface="Times New Roman" charset="0"/>
              </a:defRPr>
            </a:lvl8pPr>
            <a:lvl9pPr marL="5429250" indent="-400050" defTabSz="1885950" eaLnBrk="0" fontAlgn="base" hangingPunct="0">
              <a:spcBef>
                <a:spcPct val="0"/>
              </a:spcBef>
              <a:spcAft>
                <a:spcPct val="0"/>
              </a:spcAft>
              <a:defRPr sz="2400">
                <a:solidFill>
                  <a:schemeClr val="tx1"/>
                </a:solidFill>
                <a:latin typeface="Times New Roman" charset="0"/>
              </a:defRPr>
            </a:lvl9pPr>
          </a:lstStyle>
          <a:p>
            <a:r>
              <a:rPr lang="da-DK" altLang="da-DK" b="1" dirty="0" err="1" smtClean="0">
                <a:latin typeface="+mj-lt"/>
              </a:rPr>
              <a:t>Selected</a:t>
            </a:r>
            <a:r>
              <a:rPr lang="da-DK" altLang="da-DK" b="1" dirty="0" smtClean="0">
                <a:latin typeface="+mj-lt"/>
              </a:rPr>
              <a:t> References</a:t>
            </a:r>
            <a:endParaRPr lang="da-DK" altLang="da-DK" b="1" dirty="0">
              <a:latin typeface="+mj-lt"/>
            </a:endParaRPr>
          </a:p>
          <a:p>
            <a:r>
              <a:rPr lang="da-DK" altLang="da-DK" dirty="0">
                <a:latin typeface="+mj-lt"/>
              </a:rPr>
              <a:t>Bertrand, I., &amp; Hughes, P. (2005). </a:t>
            </a:r>
            <a:r>
              <a:rPr lang="en-US" altLang="da-DK" dirty="0">
                <a:latin typeface="+mj-lt"/>
              </a:rPr>
              <a:t>Media Research Methods: Audiences, Institutions, Texts. New York: Palgrave. </a:t>
            </a:r>
            <a:endParaRPr lang="da-DK" altLang="da-DK" dirty="0">
              <a:latin typeface="+mj-lt"/>
            </a:endParaRPr>
          </a:p>
          <a:p>
            <a:r>
              <a:rPr lang="en-US" altLang="da-DK" dirty="0">
                <a:latin typeface="+mj-lt"/>
              </a:rPr>
              <a:t>Hinton, P.R. (2000). Stereotypes, cognition and culture. Hove: Psychology Press. </a:t>
            </a:r>
            <a:endParaRPr lang="da-DK" altLang="da-DK" dirty="0">
              <a:latin typeface="+mj-lt"/>
            </a:endParaRPr>
          </a:p>
          <a:p>
            <a:r>
              <a:rPr lang="en-US" altLang="da-DK" dirty="0" err="1">
                <a:latin typeface="+mj-lt"/>
              </a:rPr>
              <a:t>Hurtz</a:t>
            </a:r>
            <a:r>
              <a:rPr lang="en-US" altLang="da-DK" dirty="0">
                <a:latin typeface="+mj-lt"/>
              </a:rPr>
              <a:t>, W. &amp; Durkin, K. (2004). The effects of gender-stereotyped radio commercials. </a:t>
            </a:r>
            <a:r>
              <a:rPr lang="da-DK" altLang="da-DK" dirty="0">
                <a:latin typeface="+mj-lt"/>
              </a:rPr>
              <a:t>Journal of Applied Social </a:t>
            </a:r>
            <a:r>
              <a:rPr lang="da-DK" altLang="da-DK" dirty="0" err="1">
                <a:latin typeface="+mj-lt"/>
              </a:rPr>
              <a:t>Psychology</a:t>
            </a:r>
            <a:r>
              <a:rPr lang="da-DK" altLang="da-DK" dirty="0">
                <a:latin typeface="+mj-lt"/>
              </a:rPr>
              <a:t>, 34(9), 1974-1992. </a:t>
            </a:r>
          </a:p>
          <a:p>
            <a:r>
              <a:rPr lang="en-US" altLang="da-DK" dirty="0">
                <a:latin typeface="+mj-lt"/>
              </a:rPr>
              <a:t>Pickering, M. (2001). Stereotyping – the Politics of Representation. New York: Palgrave. </a:t>
            </a:r>
            <a:endParaRPr lang="da-DK" altLang="da-DK" dirty="0">
              <a:latin typeface="+mj-lt"/>
            </a:endParaRPr>
          </a:p>
          <a:p>
            <a:r>
              <a:rPr lang="da-DK" altLang="da-DK" dirty="0" err="1">
                <a:latin typeface="+mj-lt"/>
              </a:rPr>
              <a:t>Tajfel</a:t>
            </a:r>
            <a:r>
              <a:rPr lang="da-DK" altLang="da-DK" dirty="0">
                <a:latin typeface="+mj-lt"/>
              </a:rPr>
              <a:t>, H. &amp; J.P. Forgas (2000). </a:t>
            </a:r>
            <a:r>
              <a:rPr lang="en-US" altLang="da-DK" dirty="0">
                <a:latin typeface="+mj-lt"/>
              </a:rPr>
              <a:t>Social Categorization: Cognitions, Values and Groups. In C. </a:t>
            </a:r>
            <a:r>
              <a:rPr lang="en-US" altLang="da-DK" dirty="0" err="1">
                <a:latin typeface="+mj-lt"/>
              </a:rPr>
              <a:t>Stangor</a:t>
            </a:r>
            <a:r>
              <a:rPr lang="en-US" altLang="da-DK" dirty="0">
                <a:latin typeface="+mj-lt"/>
              </a:rPr>
              <a:t>, Stereotypes and Prejudice. Maryland: Psychology Press. </a:t>
            </a:r>
            <a:endParaRPr lang="en-US" altLang="da-DK" dirty="0" smtClean="0">
              <a:latin typeface="+mj-lt"/>
            </a:endParaRPr>
          </a:p>
          <a:p>
            <a:endParaRPr lang="en-US" altLang="da-DK" dirty="0">
              <a:latin typeface="+mj-lt"/>
            </a:endParaRPr>
          </a:p>
          <a:p>
            <a:r>
              <a:rPr lang="en-US" altLang="da-DK" sz="1400" dirty="0" smtClean="0">
                <a:latin typeface="+mj-lt"/>
              </a:rPr>
              <a:t>* A previous version of this poster has been presented at </a:t>
            </a:r>
            <a:r>
              <a:rPr lang="en-US" altLang="da-DK" sz="1400" dirty="0" err="1" smtClean="0">
                <a:latin typeface="+mj-lt"/>
              </a:rPr>
              <a:t>at</a:t>
            </a:r>
            <a:r>
              <a:rPr lang="en-US" altLang="da-DK" sz="1400" dirty="0">
                <a:latin typeface="+mj-lt"/>
              </a:rPr>
              <a:t> </a:t>
            </a:r>
            <a:r>
              <a:rPr lang="en-US" altLang="da-DK" sz="1400" dirty="0" smtClean="0">
                <a:latin typeface="+mj-lt"/>
              </a:rPr>
              <a:t>a local workshop in Denmark</a:t>
            </a:r>
            <a:endParaRPr lang="da-DK" altLang="da-DK" sz="1400" dirty="0">
              <a:latin typeface="+mj-lt"/>
            </a:endParaRPr>
          </a:p>
        </p:txBody>
      </p:sp>
      <p:sp>
        <p:nvSpPr>
          <p:cNvPr id="2067" name="Text Box 192"/>
          <p:cNvSpPr txBox="1">
            <a:spLocks noChangeArrowheads="1"/>
          </p:cNvSpPr>
          <p:nvPr/>
        </p:nvSpPr>
        <p:spPr bwMode="auto">
          <a:xfrm>
            <a:off x="17767301" y="38363525"/>
            <a:ext cx="13309600" cy="3514310"/>
          </a:xfrm>
          <a:prstGeom prst="rect">
            <a:avLst/>
          </a:prstGeom>
          <a:solidFill>
            <a:schemeClr val="bg1"/>
          </a:solidFill>
          <a:ln w="57150" cmpd="thinThick">
            <a:solidFill>
              <a:schemeClr val="tx1"/>
            </a:solidFill>
            <a:miter lim="800000"/>
            <a:headEnd/>
            <a:tailEnd/>
          </a:ln>
        </p:spPr>
        <p:txBody>
          <a:bodyPr wrap="square" lIns="160020" tIns="94241" rIns="160020" bIns="94241">
            <a:spAutoFit/>
          </a:bodyPr>
          <a:lstStyle>
            <a:lvl1pPr marL="600075" indent="-600075" defTabSz="1885950">
              <a:defRPr sz="2400">
                <a:solidFill>
                  <a:schemeClr val="tx1"/>
                </a:solidFill>
                <a:latin typeface="Times New Roman" charset="0"/>
              </a:defRPr>
            </a:lvl1pPr>
            <a:lvl2pPr marL="1300163" indent="-500063" defTabSz="1885950">
              <a:defRPr sz="2400">
                <a:solidFill>
                  <a:schemeClr val="tx1"/>
                </a:solidFill>
                <a:latin typeface="Times New Roman" charset="0"/>
              </a:defRPr>
            </a:lvl2pPr>
            <a:lvl3pPr marL="1143000" indent="-228600" defTabSz="1885950">
              <a:defRPr sz="2400">
                <a:solidFill>
                  <a:schemeClr val="tx1"/>
                </a:solidFill>
                <a:latin typeface="Times New Roman" charset="0"/>
              </a:defRPr>
            </a:lvl3pPr>
            <a:lvl4pPr marL="2800350" indent="-400050" defTabSz="1885950">
              <a:defRPr sz="2400">
                <a:solidFill>
                  <a:schemeClr val="tx1"/>
                </a:solidFill>
                <a:latin typeface="Times New Roman" charset="0"/>
              </a:defRPr>
            </a:lvl4pPr>
            <a:lvl5pPr marL="3600450" indent="-400050" defTabSz="1885950">
              <a:defRPr sz="2400">
                <a:solidFill>
                  <a:schemeClr val="tx1"/>
                </a:solidFill>
                <a:latin typeface="Times New Roman" charset="0"/>
              </a:defRPr>
            </a:lvl5pPr>
            <a:lvl6pPr marL="4057650" indent="-400050" defTabSz="1885950" eaLnBrk="0" fontAlgn="base" hangingPunct="0">
              <a:spcBef>
                <a:spcPct val="0"/>
              </a:spcBef>
              <a:spcAft>
                <a:spcPct val="0"/>
              </a:spcAft>
              <a:defRPr sz="2400">
                <a:solidFill>
                  <a:schemeClr val="tx1"/>
                </a:solidFill>
                <a:latin typeface="Times New Roman" charset="0"/>
              </a:defRPr>
            </a:lvl6pPr>
            <a:lvl7pPr marL="4514850" indent="-400050" defTabSz="1885950" eaLnBrk="0" fontAlgn="base" hangingPunct="0">
              <a:spcBef>
                <a:spcPct val="0"/>
              </a:spcBef>
              <a:spcAft>
                <a:spcPct val="0"/>
              </a:spcAft>
              <a:defRPr sz="2400">
                <a:solidFill>
                  <a:schemeClr val="tx1"/>
                </a:solidFill>
                <a:latin typeface="Times New Roman" charset="0"/>
              </a:defRPr>
            </a:lvl7pPr>
            <a:lvl8pPr marL="4972050" indent="-400050" defTabSz="1885950" eaLnBrk="0" fontAlgn="base" hangingPunct="0">
              <a:spcBef>
                <a:spcPct val="0"/>
              </a:spcBef>
              <a:spcAft>
                <a:spcPct val="0"/>
              </a:spcAft>
              <a:defRPr sz="2400">
                <a:solidFill>
                  <a:schemeClr val="tx1"/>
                </a:solidFill>
                <a:latin typeface="Times New Roman" charset="0"/>
              </a:defRPr>
            </a:lvl8pPr>
            <a:lvl9pPr marL="5429250" indent="-400050" defTabSz="1885950" eaLnBrk="0" fontAlgn="base" hangingPunct="0">
              <a:spcBef>
                <a:spcPct val="0"/>
              </a:spcBef>
              <a:spcAft>
                <a:spcPct val="0"/>
              </a:spcAft>
              <a:defRPr sz="2400">
                <a:solidFill>
                  <a:schemeClr val="tx1"/>
                </a:solidFill>
                <a:latin typeface="Times New Roman" charset="0"/>
              </a:defRPr>
            </a:lvl9pPr>
          </a:lstStyle>
          <a:p>
            <a:r>
              <a:rPr lang="da-DK" altLang="da-DK" b="1" dirty="0" smtClean="0">
                <a:latin typeface="+mj-lt"/>
              </a:rPr>
              <a:t>Dr. Charlotte Wien</a:t>
            </a:r>
          </a:p>
          <a:p>
            <a:r>
              <a:rPr lang="da-DK" altLang="da-DK" b="1" dirty="0" smtClean="0">
                <a:latin typeface="+mj-lt"/>
              </a:rPr>
              <a:t>Professor of </a:t>
            </a:r>
            <a:r>
              <a:rPr lang="da-DK" altLang="da-DK" b="1" dirty="0" err="1" smtClean="0">
                <a:latin typeface="+mj-lt"/>
              </a:rPr>
              <a:t>Scholarly</a:t>
            </a:r>
            <a:r>
              <a:rPr lang="da-DK" altLang="da-DK" b="1" dirty="0" smtClean="0">
                <a:latin typeface="+mj-lt"/>
              </a:rPr>
              <a:t> </a:t>
            </a:r>
            <a:r>
              <a:rPr lang="da-DK" altLang="da-DK" b="1" dirty="0" err="1" smtClean="0">
                <a:latin typeface="+mj-lt"/>
              </a:rPr>
              <a:t>Communication</a:t>
            </a:r>
            <a:r>
              <a:rPr lang="da-DK" altLang="da-DK" b="1" dirty="0" smtClean="0">
                <a:latin typeface="+mj-lt"/>
              </a:rPr>
              <a:t>, Media and Information Science</a:t>
            </a:r>
          </a:p>
          <a:p>
            <a:r>
              <a:rPr lang="da-DK" altLang="da-DK" b="1" dirty="0" smtClean="0">
                <a:latin typeface="+mj-lt"/>
              </a:rPr>
              <a:t>OPEN, </a:t>
            </a:r>
            <a:r>
              <a:rPr lang="da-DK" altLang="da-DK" b="1" dirty="0" err="1" smtClean="0">
                <a:latin typeface="+mj-lt"/>
              </a:rPr>
              <a:t>Clinical</a:t>
            </a:r>
            <a:r>
              <a:rPr lang="da-DK" altLang="da-DK" b="1" dirty="0" smtClean="0">
                <a:latin typeface="+mj-lt"/>
              </a:rPr>
              <a:t> Department, SDU</a:t>
            </a:r>
            <a:endParaRPr lang="da-DK" altLang="da-DK" b="1" dirty="0">
              <a:latin typeface="+mj-lt"/>
            </a:endParaRPr>
          </a:p>
          <a:p>
            <a:r>
              <a:rPr lang="da-DK" altLang="da-DK" dirty="0" smtClean="0">
                <a:latin typeface="+mj-lt"/>
              </a:rPr>
              <a:t>Head of Research and Analysis, The </a:t>
            </a:r>
            <a:r>
              <a:rPr lang="da-DK" altLang="da-DK" dirty="0" err="1">
                <a:latin typeface="+mj-lt"/>
              </a:rPr>
              <a:t>U</a:t>
            </a:r>
            <a:r>
              <a:rPr lang="da-DK" altLang="da-DK" dirty="0" err="1" smtClean="0">
                <a:latin typeface="+mj-lt"/>
              </a:rPr>
              <a:t>niversity</a:t>
            </a:r>
            <a:r>
              <a:rPr lang="da-DK" altLang="da-DK" dirty="0" smtClean="0">
                <a:latin typeface="+mj-lt"/>
              </a:rPr>
              <a:t> </a:t>
            </a:r>
            <a:r>
              <a:rPr lang="da-DK" altLang="da-DK" dirty="0">
                <a:latin typeface="+mj-lt"/>
              </a:rPr>
              <a:t>L</a:t>
            </a:r>
            <a:r>
              <a:rPr lang="da-DK" altLang="da-DK" dirty="0" smtClean="0">
                <a:latin typeface="+mj-lt"/>
              </a:rPr>
              <a:t>ibrary of Southern Denmark </a:t>
            </a:r>
          </a:p>
          <a:p>
            <a:r>
              <a:rPr lang="da-DK" altLang="da-DK" dirty="0" smtClean="0">
                <a:latin typeface="+mj-lt"/>
              </a:rPr>
              <a:t>Head of Research Services</a:t>
            </a:r>
            <a:r>
              <a:rPr lang="da-DK" altLang="da-DK" dirty="0">
                <a:latin typeface="+mj-lt"/>
              </a:rPr>
              <a:t> , The </a:t>
            </a:r>
            <a:r>
              <a:rPr lang="da-DK" altLang="da-DK" dirty="0" err="1">
                <a:latin typeface="+mj-lt"/>
              </a:rPr>
              <a:t>University</a:t>
            </a:r>
            <a:r>
              <a:rPr lang="da-DK" altLang="da-DK" dirty="0">
                <a:latin typeface="+mj-lt"/>
              </a:rPr>
              <a:t> Library of Southern Denmark</a:t>
            </a:r>
            <a:endParaRPr lang="da-DK" altLang="da-DK" dirty="0" smtClean="0">
              <a:latin typeface="+mj-lt"/>
            </a:endParaRPr>
          </a:p>
          <a:p>
            <a:r>
              <a:rPr lang="da-DK" altLang="da-DK" dirty="0" smtClean="0">
                <a:latin typeface="+mj-lt"/>
              </a:rPr>
              <a:t>Head of Library</a:t>
            </a:r>
            <a:r>
              <a:rPr lang="da-DK" altLang="da-DK" dirty="0" smtClean="0">
                <a:latin typeface="+mj-lt"/>
              </a:rPr>
              <a:t> </a:t>
            </a:r>
            <a:r>
              <a:rPr lang="da-DK" altLang="da-DK" dirty="0">
                <a:latin typeface="+mj-lt"/>
              </a:rPr>
              <a:t>(Campus </a:t>
            </a:r>
            <a:r>
              <a:rPr lang="da-DK" altLang="da-DK" dirty="0" smtClean="0">
                <a:latin typeface="+mj-lt"/>
              </a:rPr>
              <a:t>Copenhagen),</a:t>
            </a:r>
            <a:r>
              <a:rPr lang="da-DK" altLang="da-DK" dirty="0">
                <a:latin typeface="+mj-lt"/>
              </a:rPr>
              <a:t> </a:t>
            </a:r>
            <a:r>
              <a:rPr lang="da-DK" altLang="da-DK" dirty="0" smtClean="0">
                <a:latin typeface="+mj-lt"/>
              </a:rPr>
              <a:t>The </a:t>
            </a:r>
            <a:r>
              <a:rPr lang="da-DK" altLang="da-DK" dirty="0" err="1">
                <a:latin typeface="+mj-lt"/>
              </a:rPr>
              <a:t>University</a:t>
            </a:r>
            <a:r>
              <a:rPr lang="da-DK" altLang="da-DK" dirty="0">
                <a:latin typeface="+mj-lt"/>
              </a:rPr>
              <a:t> Library of Southern Denmark</a:t>
            </a:r>
            <a:endParaRPr lang="da-DK" altLang="da-DK" dirty="0" smtClean="0">
              <a:latin typeface="+mj-lt"/>
            </a:endParaRPr>
          </a:p>
          <a:p>
            <a:r>
              <a:rPr lang="da-DK" altLang="da-DK" dirty="0" smtClean="0">
                <a:latin typeface="+mj-lt"/>
              </a:rPr>
              <a:t>E-mail: chw@bib.sdu.dk</a:t>
            </a:r>
            <a:endParaRPr lang="da-DK" altLang="da-DK" dirty="0" smtClean="0">
              <a:latin typeface="+mj-lt"/>
            </a:endParaRPr>
          </a:p>
          <a:p>
            <a:r>
              <a:rPr lang="da-DK" altLang="da-DK" dirty="0" smtClean="0">
                <a:latin typeface="+mj-lt"/>
              </a:rPr>
              <a:t>Twitter: @</a:t>
            </a:r>
            <a:r>
              <a:rPr lang="da-DK" altLang="da-DK" dirty="0" err="1" smtClean="0">
                <a:latin typeface="+mj-lt"/>
              </a:rPr>
              <a:t>CharlotteWien</a:t>
            </a:r>
            <a:endParaRPr lang="da-DK" altLang="da-DK" dirty="0" smtClean="0">
              <a:latin typeface="+mj-lt"/>
            </a:endParaRPr>
          </a:p>
          <a:p>
            <a:r>
              <a:rPr lang="da-DK" altLang="da-DK" dirty="0" smtClean="0">
                <a:latin typeface="+mj-lt"/>
              </a:rPr>
              <a:t> www</a:t>
            </a:r>
            <a:r>
              <a:rPr lang="da-DK" altLang="da-DK" dirty="0">
                <a:latin typeface="+mj-lt"/>
              </a:rPr>
              <a:t>: http://findresearcher.sdu.dk:8080/portal/en/person/chw</a:t>
            </a:r>
            <a:endParaRPr lang="da-DK" altLang="da-DK" dirty="0">
              <a:latin typeface="+mj-lt"/>
            </a:endParaRPr>
          </a:p>
        </p:txBody>
      </p:sp>
      <p:pic>
        <p:nvPicPr>
          <p:cNvPr id="2" name="Billede 1"/>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7071312" y="1423320"/>
            <a:ext cx="3992888" cy="2084836"/>
          </a:xfrm>
          <a:prstGeom prst="rect">
            <a:avLst/>
          </a:prstGeom>
        </p:spPr>
      </p:pic>
    </p:spTree>
  </p:cSld>
  <p:clrMapOvr>
    <a:masterClrMapping/>
  </p:clrMapOvr>
</p:sld>
</file>

<file path=ppt/theme/theme1.xml><?xml version="1.0" encoding="utf-8"?>
<a:theme xmlns:a="http://schemas.openxmlformats.org/drawingml/2006/main" name="Horisont">
  <a:themeElements>
    <a:clrScheme name="Horisont">
      <a:dk1>
        <a:srgbClr val="000000"/>
      </a:dk1>
      <a:lt1>
        <a:srgbClr val="FFFFFF"/>
      </a:lt1>
      <a:dk2>
        <a:srgbClr val="1F2123"/>
      </a:dk2>
      <a:lt2>
        <a:srgbClr val="DC9E1F"/>
      </a:lt2>
      <a:accent1>
        <a:srgbClr val="7E97AD"/>
      </a:accent1>
      <a:accent2>
        <a:srgbClr val="CC8E60"/>
      </a:accent2>
      <a:accent3>
        <a:srgbClr val="7A6A60"/>
      </a:accent3>
      <a:accent4>
        <a:srgbClr val="B4936D"/>
      </a:accent4>
      <a:accent5>
        <a:srgbClr val="67787B"/>
      </a:accent5>
      <a:accent6>
        <a:srgbClr val="9D936F"/>
      </a:accent6>
      <a:hlink>
        <a:srgbClr val="646464"/>
      </a:hlink>
      <a:folHlink>
        <a:srgbClr val="969696"/>
      </a:folHlink>
    </a:clrScheme>
    <a:fontScheme name="BrownSDU">
      <a:majorFont>
        <a:latin typeface="BrownTT"/>
        <a:ea typeface=""/>
        <a:cs typeface=""/>
      </a:majorFont>
      <a:minorFont>
        <a:latin typeface="BrownTT"/>
        <a:ea typeface=""/>
        <a:cs typeface=""/>
      </a:minorFont>
    </a:fontScheme>
    <a:fmtScheme name="Horisont">
      <a:fillStyleLst>
        <a:solidFill>
          <a:schemeClr val="phClr"/>
        </a:solidFill>
        <a:gradFill rotWithShape="1">
          <a:gsLst>
            <a:gs pos="0">
              <a:schemeClr val="phClr">
                <a:tint val="83000"/>
                <a:shade val="100000"/>
                <a:satMod val="100000"/>
              </a:schemeClr>
            </a:gs>
            <a:gs pos="100000">
              <a:schemeClr val="phClr">
                <a:tint val="61000"/>
                <a:alpha val="100000"/>
                <a:satMod val="200000"/>
              </a:schemeClr>
            </a:gs>
          </a:gsLst>
          <a:path path="circle">
            <a:fillToRect l="100000" t="100000" r="100000" b="100000"/>
          </a:path>
        </a:gradFill>
        <a:gradFill rotWithShape="1">
          <a:gsLst>
            <a:gs pos="0">
              <a:schemeClr val="phClr">
                <a:shade val="85000"/>
              </a:schemeClr>
            </a:gs>
            <a:gs pos="100000">
              <a:schemeClr val="phClr">
                <a:tint val="90000"/>
                <a:alpha val="100000"/>
                <a:satMod val="200000"/>
              </a:schemeClr>
            </a:gs>
          </a:gsLst>
          <a:path path="circle">
            <a:fillToRect l="100000" t="100000" r="100000" b="100000"/>
          </a:path>
        </a:gradFill>
      </a:fillStyleLst>
      <a:lnStyleLst>
        <a:ln w="9525" cap="flat" cmpd="sng" algn="ctr">
          <a:solidFill>
            <a:schemeClr val="phClr"/>
          </a:solidFill>
          <a:prstDash val="solid"/>
        </a:ln>
        <a:ln w="10795" cap="flat" cmpd="sng" algn="ctr">
          <a:solidFill>
            <a:schemeClr val="phClr"/>
          </a:solidFill>
          <a:prstDash val="solid"/>
        </a:ln>
        <a:ln w="15240" cap="flat" cmpd="sng" algn="ctr">
          <a:solidFill>
            <a:schemeClr val="phClr">
              <a:tint val="25000"/>
              <a:alpha val="25000"/>
            </a:schemeClr>
          </a:solidFill>
          <a:prstDash val="solid"/>
        </a:ln>
      </a:lnStyleLst>
      <a:effectStyleLst>
        <a:effectStyle>
          <a:effectLst>
            <a:outerShdw blurRad="38100" dist="25400" dir="5400000" rotWithShape="0">
              <a:srgbClr val="000000">
                <a:alpha val="40000"/>
              </a:srgbClr>
            </a:outerShdw>
          </a:effectLst>
        </a:effectStyle>
        <a:effectStyle>
          <a:effectLst>
            <a:outerShdw blurRad="50800" dist="42924" dir="5400000" rotWithShape="0">
              <a:srgbClr val="000000">
                <a:alpha val="40000"/>
              </a:srgbClr>
            </a:outerShdw>
          </a:effectLst>
        </a:effectStyle>
        <a:effectStyle>
          <a:effectLst>
            <a:outerShdw blurRad="50800" dist="25400" dir="5400000" rotWithShape="0">
              <a:srgbClr val="000000">
                <a:alpha val="40000"/>
              </a:srgbClr>
            </a:outerShdw>
          </a:effectLst>
          <a:scene3d>
            <a:camera prst="orthographicFront">
              <a:rot lat="0" lon="0" rev="0"/>
            </a:camera>
            <a:lightRig rig="flat" dir="t">
              <a:rot lat="0" lon="0" rev="3600000"/>
            </a:lightRig>
          </a:scene3d>
          <a:sp3d prstMaterial="flat">
            <a:bevelT w="34925" h="47625" prst="coolSlant"/>
          </a:sp3d>
        </a:effectStyle>
      </a:effectStyleLst>
      <a:bgFillStyleLst>
        <a:solidFill>
          <a:schemeClr val="phClr"/>
        </a:solidFill>
        <a:gradFill rotWithShape="1">
          <a:gsLst>
            <a:gs pos="0">
              <a:schemeClr val="phClr">
                <a:tint val="96000"/>
                <a:shade val="100000"/>
                <a:alpha val="100000"/>
                <a:satMod val="140000"/>
              </a:schemeClr>
            </a:gs>
            <a:gs pos="31000">
              <a:schemeClr val="phClr">
                <a:tint val="100000"/>
                <a:shade val="90000"/>
                <a:alpha val="100000"/>
              </a:schemeClr>
            </a:gs>
            <a:gs pos="100000">
              <a:schemeClr val="phClr">
                <a:tint val="100000"/>
                <a:shade val="80000"/>
                <a:alpha val="100000"/>
              </a:schemeClr>
            </a:gs>
          </a:gsLst>
          <a:lin ang="5400000" scaled="0"/>
        </a:gradFill>
        <a:gradFill rotWithShape="1">
          <a:gsLst>
            <a:gs pos="0">
              <a:schemeClr val="phClr">
                <a:tint val="96000"/>
                <a:shade val="100000"/>
                <a:alpha val="100000"/>
                <a:satMod val="180000"/>
              </a:schemeClr>
            </a:gs>
            <a:gs pos="41000">
              <a:schemeClr val="phClr">
                <a:tint val="100000"/>
                <a:shade val="100000"/>
                <a:alpha val="100000"/>
                <a:satMod val="150000"/>
              </a:schemeClr>
            </a:gs>
            <a:gs pos="100000">
              <a:schemeClr val="phClr">
                <a:tint val="100000"/>
                <a:shade val="65000"/>
                <a:alpha val="100000"/>
              </a:schemeClr>
            </a:gs>
          </a:gsLst>
          <a:path path="circle">
            <a:fillToRect l="50000" t="80000" r="100000" b="100000"/>
          </a:path>
        </a:gradFill>
      </a:bgFillStyleLst>
    </a:fmtScheme>
  </a:themeElements>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Horizon</Template>
  <TotalTime>6088</TotalTime>
  <Words>836</Words>
  <Application>Microsoft Office PowerPoint</Application>
  <PresentationFormat>Brugerdefineret</PresentationFormat>
  <Paragraphs>67</Paragraphs>
  <Slides>1</Slides>
  <Notes>0</Notes>
  <HiddenSlides>0</HiddenSlides>
  <MMClips>0</MMClips>
  <ScaleCrop>false</ScaleCrop>
  <HeadingPairs>
    <vt:vector size="4" baseType="variant">
      <vt:variant>
        <vt:lpstr>Tema</vt:lpstr>
      </vt:variant>
      <vt:variant>
        <vt:i4>1</vt:i4>
      </vt:variant>
      <vt:variant>
        <vt:lpstr>Diastitler</vt:lpstr>
      </vt:variant>
      <vt:variant>
        <vt:i4>1</vt:i4>
      </vt:variant>
    </vt:vector>
  </HeadingPairs>
  <TitlesOfParts>
    <vt:vector size="2" baseType="lpstr">
      <vt:lpstr>Horisont</vt:lpstr>
      <vt:lpstr>PowerPoint-præsentation</vt:lpstr>
    </vt:vector>
  </TitlesOfParts>
  <LinksUpToDate>false</LinksUpToDate>
  <SharedDoc>false</SharedDoc>
  <HyperlinkBase/>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60x36 poster template</dc:title>
  <dc:creator>Jeppe Lomholt Akselbo</dc:creator>
  <cp:lastModifiedBy>Charlotte Wien</cp:lastModifiedBy>
  <cp:revision>75</cp:revision>
  <cp:lastPrinted>2000-08-03T00:31:24Z</cp:lastPrinted>
  <dcterms:created xsi:type="dcterms:W3CDTF">2000-02-09T15:01:13Z</dcterms:created>
  <dcterms:modified xsi:type="dcterms:W3CDTF">2018-06-06T13:20:21Z</dcterms:modified>
</cp:coreProperties>
</file>