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4bc72ecd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4bc72ecd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1c3d2b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1c3d2b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1c3d2bd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01c3d2bd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1c3d2bd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1c3d2bd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1c3d2b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1c3d2b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1c3d2bd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1c3d2bd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1c3d2bd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1c3d2bd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863075" y="4851925"/>
            <a:ext cx="82809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 sz="600">
                <a:solidFill>
                  <a:schemeClr val="dk1"/>
                </a:solidFill>
              </a:rPr>
              <a:t>Catatan: Jika Anda mendownload file ini, animasi hanya terlihat jika Anda menggunakan tampilan “slide show” powerpoint (Azuar Juliandi, 2017)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-39875" y="3739125"/>
            <a:ext cx="91839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 sz="800">
                <a:solidFill>
                  <a:schemeClr val="dk1"/>
                </a:solidFill>
              </a:rPr>
              <a:t>DOI: 10.5281/zenodo.1469146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600"/>
              <a:t>Anda diperbolehkan:</a:t>
            </a:r>
            <a:endParaRPr b="1"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 sz="600"/>
              <a:t>Berbagi — menyalin dan menyebarluaskan kembali materi ini dalam bentuk atau format apapun;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 sz="600"/>
              <a:t>Adaptasi — menggubah, mengubah, dan membuat turunan dari materi ini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 sz="600"/>
              <a:t>untuk kepentingan apapun, termasuk kepentingan komersial.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399625"/>
            <a:ext cx="9144000" cy="2578500"/>
          </a:xfrm>
          <a:prstGeom prst="rect">
            <a:avLst/>
          </a:prstGeom>
          <a:solidFill>
            <a:srgbClr val="FF9900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MENGENAL SPSS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UNTUK ANALISIS DATA</a:t>
            </a:r>
            <a:endParaRPr b="1"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/>
              <a:t>dengan Animasi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" name="Google Shape;57;p13"/>
          <p:cNvSpPr txBox="1"/>
          <p:nvPr/>
        </p:nvSpPr>
        <p:spPr>
          <a:xfrm>
            <a:off x="558200" y="3097625"/>
            <a:ext cx="8200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/>
              <a:t>Azuar Juliandi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2017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900" y="4037725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1785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 sz="1800">
                <a:solidFill>
                  <a:schemeClr val="dk1"/>
                </a:solidFill>
              </a:rPr>
              <a:t>Perhatian: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 sz="1800">
                <a:solidFill>
                  <a:schemeClr val="dk1"/>
                </a:solidFill>
              </a:rPr>
              <a:t>Jika Anda mendownload file ini, animasi hanya terlihat jika Anda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1"/>
                </a:solidFill>
              </a:rPr>
              <a:t>menggunakan tampilan “slide show” pada Powerpoint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2955975"/>
            <a:ext cx="123825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Halaman SPSS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3585900" cy="15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 sz="2400">
                <a:solidFill>
                  <a:schemeClr val="dk1"/>
                </a:solidFill>
              </a:rPr>
              <a:t>Terdiri dari 3 halaman utama: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id" sz="2400">
                <a:solidFill>
                  <a:schemeClr val="dk1"/>
                </a:solidFill>
              </a:rPr>
              <a:t>Data View: menginput data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id" sz="2400">
                <a:solidFill>
                  <a:schemeClr val="dk1"/>
                </a:solidFill>
              </a:rPr>
              <a:t>Variable View: menamai variabel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id" sz="2400">
                <a:solidFill>
                  <a:schemeClr val="dk1"/>
                </a:solidFill>
              </a:rPr>
              <a:t>Output: hasil pengolahan data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halamanSPSS.gif"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900" y="447675"/>
            <a:ext cx="539115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89675" y="19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Contoh penamaan untuk variabel-variabel penelitian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000075"/>
            <a:ext cx="327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Misalnya penelitian memiliki 4 variabel: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Motivasi (X1)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Kinerja (X2)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Komitmen (X3)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Kepuasan (Y)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d"/>
              <a:t>Klik “Variable View” pada sudut </a:t>
            </a:r>
            <a:r>
              <a:rPr lang="id"/>
              <a:t>halaman </a:t>
            </a:r>
            <a:r>
              <a:rPr lang="id"/>
              <a:t>kiri bawah. Ketikkan nama-nama variabel.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>
                <a:solidFill>
                  <a:srgbClr val="FF9900"/>
                </a:solidFill>
              </a:rPr>
              <a:t> </a:t>
            </a:r>
            <a:endParaRPr sz="14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>
                <a:solidFill>
                  <a:srgbClr val="FF9900"/>
                </a:solidFill>
              </a:rPr>
              <a:t>Penulisan nama variabel tidak boleh menggunakan spasi.</a:t>
            </a:r>
            <a:endParaRPr sz="1400">
              <a:solidFill>
                <a:srgbClr val="FF9900"/>
              </a:solidFill>
            </a:endParaRPr>
          </a:p>
        </p:txBody>
      </p:sp>
      <p:pic>
        <p:nvPicPr>
          <p:cNvPr descr="Menamai Variabel 1.gif"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600" y="777950"/>
            <a:ext cx="5153325" cy="40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277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Klik “Data View” pada sudut halaman kiri bawah.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Ketikkan data-data pada halaman tersebut, atau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Copy data dari Excel dan paste-kan pada halaman tersebut</a:t>
            </a:r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49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/>
              <a:t>Contoh meng-input data variabel-variabel penelitian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enginput Data 1 (variabel).gif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974" y="770650"/>
            <a:ext cx="5145826" cy="40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567400"/>
            <a:ext cx="3006300" cy="4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Menamai variablel dapat juga digunakan untuk menamai nomor-nomor item pertanyaanya. Misalnya, Variabel X1 terdiri dari 5 nomor item pertanyaan dan Totalnya: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No.1, No. 2, … Total X.1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Penulisan nomor item tidak boleh menggunakan spasi.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enamai Variabel 2.gif"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900" y="567400"/>
            <a:ext cx="539115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277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Klik “Data View” pada sudut halaman kiri bawah.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Ketikkan data-data pada halaman tersebut, atau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d"/>
              <a:t>Copy data dari Excel dan paste-kan pada halaman tersebut</a:t>
            </a:r>
            <a:endParaRPr/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8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Contoh meng-input data rekap jawaban angket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enginput Data 2 (angket).gif"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525" y="873325"/>
            <a:ext cx="5044125" cy="39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18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Contoh mengolah data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851075"/>
            <a:ext cx="3043200" cy="3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300"/>
              <a:t>Misalnya penelitian memiliki 4 variabel: Motivasi (X1); Kinerja (X2); Komitmen (X3);  Kepuasan (Y).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300"/>
              <a:t>Statistik yang digunakan adalah korelasi sederhana (Pearson Correlation)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d" sz="1300"/>
              <a:t>Klik menu Analyze &gt;&gt; Corellate &gt;&gt; Bivariat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d" sz="1300"/>
              <a:t>Pindahkan seluruh nama variabel ke kanan, yakni ke kolom “Variables”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d" sz="1300"/>
              <a:t>Output akan ditampilkan pada halaman baru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d" sz="1300"/>
              <a:t>Klik kanan pada output, copy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d" sz="1300"/>
              <a:t>Buka Word, dan paste-kan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descr="Menganalisis Data (korelasi).gif"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500" y="758699"/>
            <a:ext cx="5176738" cy="40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