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21" r:id="rId4"/>
  </p:sldMasterIdLst>
  <p:notesMasterIdLst>
    <p:notesMasterId r:id="rId20"/>
  </p:notesMasterIdLst>
  <p:sldIdLst>
    <p:sldId id="265" r:id="rId5"/>
    <p:sldId id="270" r:id="rId6"/>
    <p:sldId id="444" r:id="rId7"/>
    <p:sldId id="258" r:id="rId8"/>
    <p:sldId id="277" r:id="rId9"/>
    <p:sldId id="446" r:id="rId10"/>
    <p:sldId id="261" r:id="rId11"/>
    <p:sldId id="274" r:id="rId12"/>
    <p:sldId id="273" r:id="rId13"/>
    <p:sldId id="445" r:id="rId14"/>
    <p:sldId id="278" r:id="rId15"/>
    <p:sldId id="266" r:id="rId16"/>
    <p:sldId id="443" r:id="rId17"/>
    <p:sldId id="279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68740"/>
  </p:normalViewPr>
  <p:slideViewPr>
    <p:cSldViewPr snapToGrid="0">
      <p:cViewPr varScale="1">
        <p:scale>
          <a:sx n="61" d="100"/>
          <a:sy n="61" d="100"/>
        </p:scale>
        <p:origin x="7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C7339-9A0E-4331-B283-82744EF707FA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52EF2A1A-1A37-434B-AA78-C0FE3C05C10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Turn to the person next to you and introduce yourselves.</a:t>
          </a:r>
          <a:br>
            <a:rPr lang="en-US" dirty="0">
              <a:solidFill>
                <a:schemeClr val="bg1"/>
              </a:solidFill>
            </a:rPr>
          </a:br>
          <a:endParaRPr lang="en-US" dirty="0">
            <a:solidFill>
              <a:schemeClr val="bg1"/>
            </a:solidFill>
          </a:endParaRPr>
        </a:p>
      </dgm:t>
    </dgm:pt>
    <dgm:pt modelId="{9DE7552D-6DDC-4508-81D0-220FE036EB27}" type="parTrans" cxnId="{4109BBB7-B9FA-4305-92BA-F9C49061FC0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7C51A6C-823E-41D2-AC1F-F238659D34D8}" type="sibTrans" cxnId="{4109BBB7-B9FA-4305-92BA-F9C49061FC0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D9AD78F-740C-4C71-8259-737D32BE7FDE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Use your computer and google your partner’s name.  What do you find?</a:t>
          </a:r>
          <a:br>
            <a:rPr lang="en-US">
              <a:solidFill>
                <a:schemeClr val="bg1"/>
              </a:solidFill>
            </a:rPr>
          </a:br>
          <a:endParaRPr lang="en-US">
            <a:solidFill>
              <a:schemeClr val="bg1"/>
            </a:solidFill>
          </a:endParaRPr>
        </a:p>
      </dgm:t>
    </dgm:pt>
    <dgm:pt modelId="{57CD80A2-875D-44AD-A378-F2D576F23DEA}" type="parTrans" cxnId="{60877BEA-C2ED-4043-ACDA-336637B60B8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EFD53F9-EAA1-41A1-ACD6-73DECC3A86A2}" type="sibTrans" cxnId="{60877BEA-C2ED-4043-ACDA-336637B60B8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EA60E31-0F39-5D41-BA0C-118DFEE3DD42}" type="pres">
      <dgm:prSet presAssocID="{A5BC7339-9A0E-4331-B283-82744EF707FA}" presName="vert0" presStyleCnt="0">
        <dgm:presLayoutVars>
          <dgm:dir/>
          <dgm:animOne val="branch"/>
          <dgm:animLvl val="lvl"/>
        </dgm:presLayoutVars>
      </dgm:prSet>
      <dgm:spPr/>
    </dgm:pt>
    <dgm:pt modelId="{AB52DD51-479C-5149-BADB-19646B9F0FA6}" type="pres">
      <dgm:prSet presAssocID="{52EF2A1A-1A37-434B-AA78-C0FE3C05C107}" presName="thickLine" presStyleLbl="alignNode1" presStyleIdx="0" presStyleCnt="2"/>
      <dgm:spPr/>
    </dgm:pt>
    <dgm:pt modelId="{6F6538FA-A594-554D-BDFB-A8976BAB17E9}" type="pres">
      <dgm:prSet presAssocID="{52EF2A1A-1A37-434B-AA78-C0FE3C05C107}" presName="horz1" presStyleCnt="0"/>
      <dgm:spPr/>
    </dgm:pt>
    <dgm:pt modelId="{C485D778-BA74-2548-966B-46A7DB84018E}" type="pres">
      <dgm:prSet presAssocID="{52EF2A1A-1A37-434B-AA78-C0FE3C05C107}" presName="tx1" presStyleLbl="revTx" presStyleIdx="0" presStyleCnt="2"/>
      <dgm:spPr/>
    </dgm:pt>
    <dgm:pt modelId="{B7D2441D-5E48-B443-B415-D18979482445}" type="pres">
      <dgm:prSet presAssocID="{52EF2A1A-1A37-434B-AA78-C0FE3C05C107}" presName="vert1" presStyleCnt="0"/>
      <dgm:spPr/>
    </dgm:pt>
    <dgm:pt modelId="{1BED2D4A-97F1-3D47-9755-C5CC6B93BD46}" type="pres">
      <dgm:prSet presAssocID="{CD9AD78F-740C-4C71-8259-737D32BE7FDE}" presName="thickLine" presStyleLbl="alignNode1" presStyleIdx="1" presStyleCnt="2"/>
      <dgm:spPr/>
    </dgm:pt>
    <dgm:pt modelId="{A26B525C-F3D9-9B49-A301-07EA8E629AE0}" type="pres">
      <dgm:prSet presAssocID="{CD9AD78F-740C-4C71-8259-737D32BE7FDE}" presName="horz1" presStyleCnt="0"/>
      <dgm:spPr/>
    </dgm:pt>
    <dgm:pt modelId="{B7A9816C-ABFD-944E-AAEA-1B17D21A1532}" type="pres">
      <dgm:prSet presAssocID="{CD9AD78F-740C-4C71-8259-737D32BE7FDE}" presName="tx1" presStyleLbl="revTx" presStyleIdx="1" presStyleCnt="2"/>
      <dgm:spPr/>
    </dgm:pt>
    <dgm:pt modelId="{A092EFE1-F4C8-7E4E-BB94-311524DAEBA5}" type="pres">
      <dgm:prSet presAssocID="{CD9AD78F-740C-4C71-8259-737D32BE7FDE}" presName="vert1" presStyleCnt="0"/>
      <dgm:spPr/>
    </dgm:pt>
  </dgm:ptLst>
  <dgm:cxnLst>
    <dgm:cxn modelId="{9FE0AF2E-4AAE-4348-B328-CCA2825D4D60}" type="presOf" srcId="{A5BC7339-9A0E-4331-B283-82744EF707FA}" destId="{5EA60E31-0F39-5D41-BA0C-118DFEE3DD42}" srcOrd="0" destOrd="0" presId="urn:microsoft.com/office/officeart/2008/layout/LinedList"/>
    <dgm:cxn modelId="{C0CFBE33-753B-CB4E-B00C-92C82AB54007}" type="presOf" srcId="{CD9AD78F-740C-4C71-8259-737D32BE7FDE}" destId="{B7A9816C-ABFD-944E-AAEA-1B17D21A1532}" srcOrd="0" destOrd="0" presId="urn:microsoft.com/office/officeart/2008/layout/LinedList"/>
    <dgm:cxn modelId="{A783F0B1-6382-0F4F-A758-E9440EBF004C}" type="presOf" srcId="{52EF2A1A-1A37-434B-AA78-C0FE3C05C107}" destId="{C485D778-BA74-2548-966B-46A7DB84018E}" srcOrd="0" destOrd="0" presId="urn:microsoft.com/office/officeart/2008/layout/LinedList"/>
    <dgm:cxn modelId="{4109BBB7-B9FA-4305-92BA-F9C49061FC01}" srcId="{A5BC7339-9A0E-4331-B283-82744EF707FA}" destId="{52EF2A1A-1A37-434B-AA78-C0FE3C05C107}" srcOrd="0" destOrd="0" parTransId="{9DE7552D-6DDC-4508-81D0-220FE036EB27}" sibTransId="{07C51A6C-823E-41D2-AC1F-F238659D34D8}"/>
    <dgm:cxn modelId="{60877BEA-C2ED-4043-ACDA-336637B60B8F}" srcId="{A5BC7339-9A0E-4331-B283-82744EF707FA}" destId="{CD9AD78F-740C-4C71-8259-737D32BE7FDE}" srcOrd="1" destOrd="0" parTransId="{57CD80A2-875D-44AD-A378-F2D576F23DEA}" sibTransId="{7EFD53F9-EAA1-41A1-ACD6-73DECC3A86A2}"/>
    <dgm:cxn modelId="{5FB071C5-BAD4-D044-9912-A300B3528809}" type="presParOf" srcId="{5EA60E31-0F39-5D41-BA0C-118DFEE3DD42}" destId="{AB52DD51-479C-5149-BADB-19646B9F0FA6}" srcOrd="0" destOrd="0" presId="urn:microsoft.com/office/officeart/2008/layout/LinedList"/>
    <dgm:cxn modelId="{CAF56F5C-63FF-024A-823D-A87FD7EF58BC}" type="presParOf" srcId="{5EA60E31-0F39-5D41-BA0C-118DFEE3DD42}" destId="{6F6538FA-A594-554D-BDFB-A8976BAB17E9}" srcOrd="1" destOrd="0" presId="urn:microsoft.com/office/officeart/2008/layout/LinedList"/>
    <dgm:cxn modelId="{78D6F583-BFA8-4D43-BA69-5BA0CD431246}" type="presParOf" srcId="{6F6538FA-A594-554D-BDFB-A8976BAB17E9}" destId="{C485D778-BA74-2548-966B-46A7DB84018E}" srcOrd="0" destOrd="0" presId="urn:microsoft.com/office/officeart/2008/layout/LinedList"/>
    <dgm:cxn modelId="{31104912-CD6F-7B40-8229-79A0FA7C9599}" type="presParOf" srcId="{6F6538FA-A594-554D-BDFB-A8976BAB17E9}" destId="{B7D2441D-5E48-B443-B415-D18979482445}" srcOrd="1" destOrd="0" presId="urn:microsoft.com/office/officeart/2008/layout/LinedList"/>
    <dgm:cxn modelId="{3F1A53AE-F37E-0F4F-A698-5855E6AC4B41}" type="presParOf" srcId="{5EA60E31-0F39-5D41-BA0C-118DFEE3DD42}" destId="{1BED2D4A-97F1-3D47-9755-C5CC6B93BD46}" srcOrd="2" destOrd="0" presId="urn:microsoft.com/office/officeart/2008/layout/LinedList"/>
    <dgm:cxn modelId="{EE62A6FD-64BE-764A-9C36-CE95968D1978}" type="presParOf" srcId="{5EA60E31-0F39-5D41-BA0C-118DFEE3DD42}" destId="{A26B525C-F3D9-9B49-A301-07EA8E629AE0}" srcOrd="3" destOrd="0" presId="urn:microsoft.com/office/officeart/2008/layout/LinedList"/>
    <dgm:cxn modelId="{29D9FA47-B12B-B64E-942B-79C3E1A548E3}" type="presParOf" srcId="{A26B525C-F3D9-9B49-A301-07EA8E629AE0}" destId="{B7A9816C-ABFD-944E-AAEA-1B17D21A1532}" srcOrd="0" destOrd="0" presId="urn:microsoft.com/office/officeart/2008/layout/LinedList"/>
    <dgm:cxn modelId="{E4665079-6FF1-214F-9C1B-CA44F334A056}" type="presParOf" srcId="{A26B525C-F3D9-9B49-A301-07EA8E629AE0}" destId="{A092EFE1-F4C8-7E4E-BB94-311524DAEB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6EAB3-7494-4311-A168-E01F8A9D2A61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42B504-1FF8-4821-B2E0-C4E009266BCF}">
      <dgm:prSet/>
      <dgm:spPr/>
      <dgm:t>
        <a:bodyPr/>
        <a:lstStyle/>
        <a:p>
          <a:r>
            <a:rPr lang="en-US" dirty="0"/>
            <a:t>Introduce your partner and share one thing that you learned about them or yourself through this activity.</a:t>
          </a:r>
        </a:p>
      </dgm:t>
    </dgm:pt>
    <dgm:pt modelId="{566D2127-B552-4EEC-9478-8D630D8144E2}" type="parTrans" cxnId="{70C66C40-D47B-4DB1-B48A-98610D675955}">
      <dgm:prSet/>
      <dgm:spPr/>
      <dgm:t>
        <a:bodyPr/>
        <a:lstStyle/>
        <a:p>
          <a:endParaRPr lang="en-US"/>
        </a:p>
      </dgm:t>
    </dgm:pt>
    <dgm:pt modelId="{CDCA5241-DEF5-4D3E-8039-958DABB2DC6D}" type="sibTrans" cxnId="{70C66C40-D47B-4DB1-B48A-98610D675955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0D07B70A-BE52-8B40-81B6-BB8484EDE12A}">
      <dgm:prSet/>
      <dgm:spPr/>
      <dgm:t>
        <a:bodyPr/>
        <a:lstStyle/>
        <a:p>
          <a:r>
            <a:rPr lang="en-US" dirty="0"/>
            <a:t>What does professional identity mean to you?</a:t>
          </a:r>
        </a:p>
      </dgm:t>
    </dgm:pt>
    <dgm:pt modelId="{1C7C1D7E-A086-F546-922B-02EACDB94FB9}" type="parTrans" cxnId="{D4AB3A5F-90F7-8442-B6B2-693D0C9AEF3E}">
      <dgm:prSet/>
      <dgm:spPr/>
    </dgm:pt>
    <dgm:pt modelId="{63C47B56-42D6-2B47-AAA0-C3C70D6F4177}" type="sibTrans" cxnId="{D4AB3A5F-90F7-8442-B6B2-693D0C9AEF3E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6D10B61C-95A2-204F-BBFC-045E50440862}" type="pres">
      <dgm:prSet presAssocID="{0476EAB3-7494-4311-A168-E01F8A9D2A61}" presName="Name0" presStyleCnt="0">
        <dgm:presLayoutVars>
          <dgm:animLvl val="lvl"/>
          <dgm:resizeHandles val="exact"/>
        </dgm:presLayoutVars>
      </dgm:prSet>
      <dgm:spPr/>
    </dgm:pt>
    <dgm:pt modelId="{86CDFC9D-B003-5E4A-9372-F824BACB4327}" type="pres">
      <dgm:prSet presAssocID="{9E42B504-1FF8-4821-B2E0-C4E009266BCF}" presName="compositeNode" presStyleCnt="0">
        <dgm:presLayoutVars>
          <dgm:bulletEnabled val="1"/>
        </dgm:presLayoutVars>
      </dgm:prSet>
      <dgm:spPr/>
    </dgm:pt>
    <dgm:pt modelId="{AA463913-8F75-3C4F-BC5E-B6A69356598E}" type="pres">
      <dgm:prSet presAssocID="{9E42B504-1FF8-4821-B2E0-C4E009266BCF}" presName="bgRect" presStyleLbl="alignNode1" presStyleIdx="0" presStyleCnt="2"/>
      <dgm:spPr/>
    </dgm:pt>
    <dgm:pt modelId="{C01802C4-4FD3-A343-9947-B2EF57A126D6}" type="pres">
      <dgm:prSet presAssocID="{CDCA5241-DEF5-4D3E-8039-958DABB2DC6D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C5697FA8-91EF-874B-ACA8-1B5345796429}" type="pres">
      <dgm:prSet presAssocID="{9E42B504-1FF8-4821-B2E0-C4E009266BCF}" presName="nodeRect" presStyleLbl="alignNode1" presStyleIdx="0" presStyleCnt="2">
        <dgm:presLayoutVars>
          <dgm:bulletEnabled val="1"/>
        </dgm:presLayoutVars>
      </dgm:prSet>
      <dgm:spPr/>
    </dgm:pt>
    <dgm:pt modelId="{3C4DA8E7-5839-9746-9F29-04D7AD52BD19}" type="pres">
      <dgm:prSet presAssocID="{CDCA5241-DEF5-4D3E-8039-958DABB2DC6D}" presName="sibTrans" presStyleCnt="0"/>
      <dgm:spPr/>
    </dgm:pt>
    <dgm:pt modelId="{55C514A3-4D48-3645-9AB2-54428415FA51}" type="pres">
      <dgm:prSet presAssocID="{0D07B70A-BE52-8B40-81B6-BB8484EDE12A}" presName="compositeNode" presStyleCnt="0">
        <dgm:presLayoutVars>
          <dgm:bulletEnabled val="1"/>
        </dgm:presLayoutVars>
      </dgm:prSet>
      <dgm:spPr/>
    </dgm:pt>
    <dgm:pt modelId="{062DD178-146F-C840-A840-5F3A73113A0B}" type="pres">
      <dgm:prSet presAssocID="{0D07B70A-BE52-8B40-81B6-BB8484EDE12A}" presName="bgRect" presStyleLbl="alignNode1" presStyleIdx="1" presStyleCnt="2"/>
      <dgm:spPr/>
    </dgm:pt>
    <dgm:pt modelId="{E8D513C2-BDEB-F14C-BF64-2DF389780F8C}" type="pres">
      <dgm:prSet presAssocID="{63C47B56-42D6-2B47-AAA0-C3C70D6F4177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32ADD429-3086-DD4A-B765-1672019B25AC}" type="pres">
      <dgm:prSet presAssocID="{0D07B70A-BE52-8B40-81B6-BB8484EDE12A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13E18205-7978-1846-872A-799707934955}" type="presOf" srcId="{CDCA5241-DEF5-4D3E-8039-958DABB2DC6D}" destId="{C01802C4-4FD3-A343-9947-B2EF57A126D6}" srcOrd="0" destOrd="0" presId="urn:microsoft.com/office/officeart/2016/7/layout/LinearBlockProcessNumbered"/>
    <dgm:cxn modelId="{70C66C40-D47B-4DB1-B48A-98610D675955}" srcId="{0476EAB3-7494-4311-A168-E01F8A9D2A61}" destId="{9E42B504-1FF8-4821-B2E0-C4E009266BCF}" srcOrd="0" destOrd="0" parTransId="{566D2127-B552-4EEC-9478-8D630D8144E2}" sibTransId="{CDCA5241-DEF5-4D3E-8039-958DABB2DC6D}"/>
    <dgm:cxn modelId="{D4AB3A5F-90F7-8442-B6B2-693D0C9AEF3E}" srcId="{0476EAB3-7494-4311-A168-E01F8A9D2A61}" destId="{0D07B70A-BE52-8B40-81B6-BB8484EDE12A}" srcOrd="1" destOrd="0" parTransId="{1C7C1D7E-A086-F546-922B-02EACDB94FB9}" sibTransId="{63C47B56-42D6-2B47-AAA0-C3C70D6F4177}"/>
    <dgm:cxn modelId="{263C8962-C68F-0140-86D1-AAC3FA80D323}" type="presOf" srcId="{9E42B504-1FF8-4821-B2E0-C4E009266BCF}" destId="{AA463913-8F75-3C4F-BC5E-B6A69356598E}" srcOrd="0" destOrd="0" presId="urn:microsoft.com/office/officeart/2016/7/layout/LinearBlockProcessNumbered"/>
    <dgm:cxn modelId="{A1584167-3514-914F-9DC3-B725A804E9E2}" type="presOf" srcId="{0D07B70A-BE52-8B40-81B6-BB8484EDE12A}" destId="{062DD178-146F-C840-A840-5F3A73113A0B}" srcOrd="0" destOrd="0" presId="urn:microsoft.com/office/officeart/2016/7/layout/LinearBlockProcessNumbered"/>
    <dgm:cxn modelId="{12368F90-8771-FA43-9B15-3E58F919B145}" type="presOf" srcId="{0476EAB3-7494-4311-A168-E01F8A9D2A61}" destId="{6D10B61C-95A2-204F-BBFC-045E50440862}" srcOrd="0" destOrd="0" presId="urn:microsoft.com/office/officeart/2016/7/layout/LinearBlockProcessNumbered"/>
    <dgm:cxn modelId="{E85CB691-F455-1344-A2BD-16A70B12E682}" type="presOf" srcId="{0D07B70A-BE52-8B40-81B6-BB8484EDE12A}" destId="{32ADD429-3086-DD4A-B765-1672019B25AC}" srcOrd="1" destOrd="0" presId="urn:microsoft.com/office/officeart/2016/7/layout/LinearBlockProcessNumbered"/>
    <dgm:cxn modelId="{2407B2C8-5F1C-354A-8AA1-DFAF3C551E5E}" type="presOf" srcId="{63C47B56-42D6-2B47-AAA0-C3C70D6F4177}" destId="{E8D513C2-BDEB-F14C-BF64-2DF389780F8C}" srcOrd="0" destOrd="0" presId="urn:microsoft.com/office/officeart/2016/7/layout/LinearBlockProcessNumbered"/>
    <dgm:cxn modelId="{57F83BF9-D5E6-3148-A34C-354B8DF692A6}" type="presOf" srcId="{9E42B504-1FF8-4821-B2E0-C4E009266BCF}" destId="{C5697FA8-91EF-874B-ACA8-1B5345796429}" srcOrd="1" destOrd="0" presId="urn:microsoft.com/office/officeart/2016/7/layout/LinearBlockProcessNumbered"/>
    <dgm:cxn modelId="{DFCC4C4D-1B21-9E49-B03A-E7222AF44804}" type="presParOf" srcId="{6D10B61C-95A2-204F-BBFC-045E50440862}" destId="{86CDFC9D-B003-5E4A-9372-F824BACB4327}" srcOrd="0" destOrd="0" presId="urn:microsoft.com/office/officeart/2016/7/layout/LinearBlockProcessNumbered"/>
    <dgm:cxn modelId="{AEDCB98B-6B4B-3B4C-AA63-8896B7677338}" type="presParOf" srcId="{86CDFC9D-B003-5E4A-9372-F824BACB4327}" destId="{AA463913-8F75-3C4F-BC5E-B6A69356598E}" srcOrd="0" destOrd="0" presId="urn:microsoft.com/office/officeart/2016/7/layout/LinearBlockProcessNumbered"/>
    <dgm:cxn modelId="{D2006831-7E71-EF4F-A80E-BE291A842D16}" type="presParOf" srcId="{86CDFC9D-B003-5E4A-9372-F824BACB4327}" destId="{C01802C4-4FD3-A343-9947-B2EF57A126D6}" srcOrd="1" destOrd="0" presId="urn:microsoft.com/office/officeart/2016/7/layout/LinearBlockProcessNumbered"/>
    <dgm:cxn modelId="{D179E480-4432-F940-BC95-D14061F48C75}" type="presParOf" srcId="{86CDFC9D-B003-5E4A-9372-F824BACB4327}" destId="{C5697FA8-91EF-874B-ACA8-1B5345796429}" srcOrd="2" destOrd="0" presId="urn:microsoft.com/office/officeart/2016/7/layout/LinearBlockProcessNumbered"/>
    <dgm:cxn modelId="{BFB5A3B9-547D-C546-ABA3-78F34FA2E225}" type="presParOf" srcId="{6D10B61C-95A2-204F-BBFC-045E50440862}" destId="{3C4DA8E7-5839-9746-9F29-04D7AD52BD19}" srcOrd="1" destOrd="0" presId="urn:microsoft.com/office/officeart/2016/7/layout/LinearBlockProcessNumbered"/>
    <dgm:cxn modelId="{AAC6DB32-EF7F-B040-BD4A-B199735DC106}" type="presParOf" srcId="{6D10B61C-95A2-204F-BBFC-045E50440862}" destId="{55C514A3-4D48-3645-9AB2-54428415FA51}" srcOrd="2" destOrd="0" presId="urn:microsoft.com/office/officeart/2016/7/layout/LinearBlockProcessNumbered"/>
    <dgm:cxn modelId="{CCA69018-6ED0-D040-8CD4-A6794254990B}" type="presParOf" srcId="{55C514A3-4D48-3645-9AB2-54428415FA51}" destId="{062DD178-146F-C840-A840-5F3A73113A0B}" srcOrd="0" destOrd="0" presId="urn:microsoft.com/office/officeart/2016/7/layout/LinearBlockProcessNumbered"/>
    <dgm:cxn modelId="{8A41B557-B136-254A-9477-4C1DD12E5806}" type="presParOf" srcId="{55C514A3-4D48-3645-9AB2-54428415FA51}" destId="{E8D513C2-BDEB-F14C-BF64-2DF389780F8C}" srcOrd="1" destOrd="0" presId="urn:microsoft.com/office/officeart/2016/7/layout/LinearBlockProcessNumbered"/>
    <dgm:cxn modelId="{C513DF4A-1952-7E4F-8A4E-3D9CACBEDDB7}" type="presParOf" srcId="{55C514A3-4D48-3645-9AB2-54428415FA51}" destId="{32ADD429-3086-DD4A-B765-1672019B25A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7E6D09-B028-44BB-996B-2E27816F25F5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8736635-11D9-447B-853E-CD60AFAEFD5F}">
      <dgm:prSet/>
      <dgm:spPr/>
      <dgm:t>
        <a:bodyPr/>
        <a:lstStyle/>
        <a:p>
          <a:r>
            <a:rPr lang="en-US"/>
            <a:t>You have an online identity.  Discover steps that will help you gain and maintain control over it.</a:t>
          </a:r>
          <a:br>
            <a:rPr lang="en-US"/>
          </a:br>
          <a:endParaRPr lang="en-US"/>
        </a:p>
      </dgm:t>
    </dgm:pt>
    <dgm:pt modelId="{0AD81AAD-CA80-47CF-ACA7-05F617A48623}" type="parTrans" cxnId="{705B5525-C285-401E-BDD1-05BBAC15C3E2}">
      <dgm:prSet/>
      <dgm:spPr/>
      <dgm:t>
        <a:bodyPr/>
        <a:lstStyle/>
        <a:p>
          <a:endParaRPr lang="en-US"/>
        </a:p>
      </dgm:t>
    </dgm:pt>
    <dgm:pt modelId="{90C02F94-D9A9-4D1B-8448-B6578E4826A3}" type="sibTrans" cxnId="{705B5525-C285-401E-BDD1-05BBAC15C3E2}">
      <dgm:prSet/>
      <dgm:spPr/>
      <dgm:t>
        <a:bodyPr/>
        <a:lstStyle/>
        <a:p>
          <a:endParaRPr lang="en-US"/>
        </a:p>
      </dgm:t>
    </dgm:pt>
    <dgm:pt modelId="{0A3C79DD-C72A-4510-949F-16FDE41113AF}">
      <dgm:prSet/>
      <dgm:spPr/>
      <dgm:t>
        <a:bodyPr/>
        <a:lstStyle/>
        <a:p>
          <a:r>
            <a:rPr lang="en-US"/>
            <a:t>There are many people who share your name. Discover how to distinguish yourself.</a:t>
          </a:r>
          <a:br>
            <a:rPr lang="en-US"/>
          </a:br>
          <a:endParaRPr lang="en-US"/>
        </a:p>
      </dgm:t>
    </dgm:pt>
    <dgm:pt modelId="{8A71A6AF-04E8-4399-B425-56CD81D883CB}" type="parTrans" cxnId="{47AF7F05-6FC3-4E1A-8802-010042C5FEC3}">
      <dgm:prSet/>
      <dgm:spPr/>
      <dgm:t>
        <a:bodyPr/>
        <a:lstStyle/>
        <a:p>
          <a:endParaRPr lang="en-US"/>
        </a:p>
      </dgm:t>
    </dgm:pt>
    <dgm:pt modelId="{2697BF41-E754-4C13-85A8-C3D9723B085D}" type="sibTrans" cxnId="{47AF7F05-6FC3-4E1A-8802-010042C5FEC3}">
      <dgm:prSet/>
      <dgm:spPr/>
      <dgm:t>
        <a:bodyPr/>
        <a:lstStyle/>
        <a:p>
          <a:endParaRPr lang="en-US"/>
        </a:p>
      </dgm:t>
    </dgm:pt>
    <dgm:pt modelId="{8B866730-7629-4555-B46F-AA0105E1384A}">
      <dgm:prSet/>
      <dgm:spPr/>
      <dgm:t>
        <a:bodyPr/>
        <a:lstStyle/>
        <a:p>
          <a:r>
            <a:rPr lang="en-US"/>
            <a:t>You and others have rights. Discover how to legally share your work and the work of others.</a:t>
          </a:r>
        </a:p>
      </dgm:t>
    </dgm:pt>
    <dgm:pt modelId="{DB4DDFAA-37BF-4735-BDAF-06BA24D03C47}" type="parTrans" cxnId="{825A8F08-1F05-413E-8521-1C36D45F3B9B}">
      <dgm:prSet/>
      <dgm:spPr/>
      <dgm:t>
        <a:bodyPr/>
        <a:lstStyle/>
        <a:p>
          <a:endParaRPr lang="en-US"/>
        </a:p>
      </dgm:t>
    </dgm:pt>
    <dgm:pt modelId="{1EAF8ADD-BA9E-4AB0-AE4A-C16C456E59B4}" type="sibTrans" cxnId="{825A8F08-1F05-413E-8521-1C36D45F3B9B}">
      <dgm:prSet/>
      <dgm:spPr/>
      <dgm:t>
        <a:bodyPr/>
        <a:lstStyle/>
        <a:p>
          <a:endParaRPr lang="en-US"/>
        </a:p>
      </dgm:t>
    </dgm:pt>
    <dgm:pt modelId="{46486A15-4FDD-6049-9BBA-317A521DCD04}" type="pres">
      <dgm:prSet presAssocID="{DE7E6D09-B028-44BB-996B-2E27816F25F5}" presName="vert0" presStyleCnt="0">
        <dgm:presLayoutVars>
          <dgm:dir/>
          <dgm:animOne val="branch"/>
          <dgm:animLvl val="lvl"/>
        </dgm:presLayoutVars>
      </dgm:prSet>
      <dgm:spPr/>
    </dgm:pt>
    <dgm:pt modelId="{924420F0-671E-4648-BB6A-ED4F0A6E8087}" type="pres">
      <dgm:prSet presAssocID="{B8736635-11D9-447B-853E-CD60AFAEFD5F}" presName="thickLine" presStyleLbl="alignNode1" presStyleIdx="0" presStyleCnt="3"/>
      <dgm:spPr/>
    </dgm:pt>
    <dgm:pt modelId="{01699310-A2A4-644A-8AFF-C3F0EFE74FBE}" type="pres">
      <dgm:prSet presAssocID="{B8736635-11D9-447B-853E-CD60AFAEFD5F}" presName="horz1" presStyleCnt="0"/>
      <dgm:spPr/>
    </dgm:pt>
    <dgm:pt modelId="{48D72867-7C42-5947-8134-D7A97EAA34DC}" type="pres">
      <dgm:prSet presAssocID="{B8736635-11D9-447B-853E-CD60AFAEFD5F}" presName="tx1" presStyleLbl="revTx" presStyleIdx="0" presStyleCnt="3"/>
      <dgm:spPr/>
    </dgm:pt>
    <dgm:pt modelId="{F0DC44AF-72FC-474B-B213-FB2F397357E1}" type="pres">
      <dgm:prSet presAssocID="{B8736635-11D9-447B-853E-CD60AFAEFD5F}" presName="vert1" presStyleCnt="0"/>
      <dgm:spPr/>
    </dgm:pt>
    <dgm:pt modelId="{33A20737-EE11-EA4E-BD3F-4FEB40DC8785}" type="pres">
      <dgm:prSet presAssocID="{0A3C79DD-C72A-4510-949F-16FDE41113AF}" presName="thickLine" presStyleLbl="alignNode1" presStyleIdx="1" presStyleCnt="3"/>
      <dgm:spPr/>
    </dgm:pt>
    <dgm:pt modelId="{50B62618-45FD-7742-B502-673AA29D7426}" type="pres">
      <dgm:prSet presAssocID="{0A3C79DD-C72A-4510-949F-16FDE41113AF}" presName="horz1" presStyleCnt="0"/>
      <dgm:spPr/>
    </dgm:pt>
    <dgm:pt modelId="{E5BFFD7E-DD67-474F-A9C4-305CCF989863}" type="pres">
      <dgm:prSet presAssocID="{0A3C79DD-C72A-4510-949F-16FDE41113AF}" presName="tx1" presStyleLbl="revTx" presStyleIdx="1" presStyleCnt="3"/>
      <dgm:spPr/>
    </dgm:pt>
    <dgm:pt modelId="{C1CCB32A-BC7D-9D49-9ADC-B9F25B962B2B}" type="pres">
      <dgm:prSet presAssocID="{0A3C79DD-C72A-4510-949F-16FDE41113AF}" presName="vert1" presStyleCnt="0"/>
      <dgm:spPr/>
    </dgm:pt>
    <dgm:pt modelId="{A9C3761E-F5AB-404E-9A52-903FAD4B3D44}" type="pres">
      <dgm:prSet presAssocID="{8B866730-7629-4555-B46F-AA0105E1384A}" presName="thickLine" presStyleLbl="alignNode1" presStyleIdx="2" presStyleCnt="3"/>
      <dgm:spPr/>
    </dgm:pt>
    <dgm:pt modelId="{137C3EA5-043A-B04E-BC1E-7879918146F7}" type="pres">
      <dgm:prSet presAssocID="{8B866730-7629-4555-B46F-AA0105E1384A}" presName="horz1" presStyleCnt="0"/>
      <dgm:spPr/>
    </dgm:pt>
    <dgm:pt modelId="{C4F2745E-8F54-AD44-A554-AA4A4AE638E9}" type="pres">
      <dgm:prSet presAssocID="{8B866730-7629-4555-B46F-AA0105E1384A}" presName="tx1" presStyleLbl="revTx" presStyleIdx="2" presStyleCnt="3"/>
      <dgm:spPr/>
    </dgm:pt>
    <dgm:pt modelId="{C488193A-71E4-4A40-AC09-8F37B7100B0C}" type="pres">
      <dgm:prSet presAssocID="{8B866730-7629-4555-B46F-AA0105E1384A}" presName="vert1" presStyleCnt="0"/>
      <dgm:spPr/>
    </dgm:pt>
  </dgm:ptLst>
  <dgm:cxnLst>
    <dgm:cxn modelId="{47AF7F05-6FC3-4E1A-8802-010042C5FEC3}" srcId="{DE7E6D09-B028-44BB-996B-2E27816F25F5}" destId="{0A3C79DD-C72A-4510-949F-16FDE41113AF}" srcOrd="1" destOrd="0" parTransId="{8A71A6AF-04E8-4399-B425-56CD81D883CB}" sibTransId="{2697BF41-E754-4C13-85A8-C3D9723B085D}"/>
    <dgm:cxn modelId="{825A8F08-1F05-413E-8521-1C36D45F3B9B}" srcId="{DE7E6D09-B028-44BB-996B-2E27816F25F5}" destId="{8B866730-7629-4555-B46F-AA0105E1384A}" srcOrd="2" destOrd="0" parTransId="{DB4DDFAA-37BF-4735-BDAF-06BA24D03C47}" sibTransId="{1EAF8ADD-BA9E-4AB0-AE4A-C16C456E59B4}"/>
    <dgm:cxn modelId="{705B5525-C285-401E-BDD1-05BBAC15C3E2}" srcId="{DE7E6D09-B028-44BB-996B-2E27816F25F5}" destId="{B8736635-11D9-447B-853E-CD60AFAEFD5F}" srcOrd="0" destOrd="0" parTransId="{0AD81AAD-CA80-47CF-ACA7-05F617A48623}" sibTransId="{90C02F94-D9A9-4D1B-8448-B6578E4826A3}"/>
    <dgm:cxn modelId="{19D6D88A-7D29-4B49-A118-E0BADB973877}" type="presOf" srcId="{8B866730-7629-4555-B46F-AA0105E1384A}" destId="{C4F2745E-8F54-AD44-A554-AA4A4AE638E9}" srcOrd="0" destOrd="0" presId="urn:microsoft.com/office/officeart/2008/layout/LinedList"/>
    <dgm:cxn modelId="{596F0498-EF6D-424C-B2F9-FD00F064AB30}" type="presOf" srcId="{B8736635-11D9-447B-853E-CD60AFAEFD5F}" destId="{48D72867-7C42-5947-8134-D7A97EAA34DC}" srcOrd="0" destOrd="0" presId="urn:microsoft.com/office/officeart/2008/layout/LinedList"/>
    <dgm:cxn modelId="{098AB2C5-B5AF-F24E-81EC-30E4CFB0357B}" type="presOf" srcId="{0A3C79DD-C72A-4510-949F-16FDE41113AF}" destId="{E5BFFD7E-DD67-474F-A9C4-305CCF989863}" srcOrd="0" destOrd="0" presId="urn:microsoft.com/office/officeart/2008/layout/LinedList"/>
    <dgm:cxn modelId="{FE48F4D2-2DF0-6043-9779-DC12477BF3FD}" type="presOf" srcId="{DE7E6D09-B028-44BB-996B-2E27816F25F5}" destId="{46486A15-4FDD-6049-9BBA-317A521DCD04}" srcOrd="0" destOrd="0" presId="urn:microsoft.com/office/officeart/2008/layout/LinedList"/>
    <dgm:cxn modelId="{EAFE756F-BFB4-824F-8823-13CF20942C76}" type="presParOf" srcId="{46486A15-4FDD-6049-9BBA-317A521DCD04}" destId="{924420F0-671E-4648-BB6A-ED4F0A6E8087}" srcOrd="0" destOrd="0" presId="urn:microsoft.com/office/officeart/2008/layout/LinedList"/>
    <dgm:cxn modelId="{E5C7C49A-71EC-9E4C-B5FD-7DC748E831BF}" type="presParOf" srcId="{46486A15-4FDD-6049-9BBA-317A521DCD04}" destId="{01699310-A2A4-644A-8AFF-C3F0EFE74FBE}" srcOrd="1" destOrd="0" presId="urn:microsoft.com/office/officeart/2008/layout/LinedList"/>
    <dgm:cxn modelId="{1F7C0FB3-A3D8-BB41-8A5E-1ADFA18DDF16}" type="presParOf" srcId="{01699310-A2A4-644A-8AFF-C3F0EFE74FBE}" destId="{48D72867-7C42-5947-8134-D7A97EAA34DC}" srcOrd="0" destOrd="0" presId="urn:microsoft.com/office/officeart/2008/layout/LinedList"/>
    <dgm:cxn modelId="{C4715E40-9019-7C4C-B5B3-403D10BE4A8D}" type="presParOf" srcId="{01699310-A2A4-644A-8AFF-C3F0EFE74FBE}" destId="{F0DC44AF-72FC-474B-B213-FB2F397357E1}" srcOrd="1" destOrd="0" presId="urn:microsoft.com/office/officeart/2008/layout/LinedList"/>
    <dgm:cxn modelId="{F5396D28-F579-FC4A-A938-94A35424E909}" type="presParOf" srcId="{46486A15-4FDD-6049-9BBA-317A521DCD04}" destId="{33A20737-EE11-EA4E-BD3F-4FEB40DC8785}" srcOrd="2" destOrd="0" presId="urn:microsoft.com/office/officeart/2008/layout/LinedList"/>
    <dgm:cxn modelId="{0A833931-8775-EB4A-9043-F7D387C69845}" type="presParOf" srcId="{46486A15-4FDD-6049-9BBA-317A521DCD04}" destId="{50B62618-45FD-7742-B502-673AA29D7426}" srcOrd="3" destOrd="0" presId="urn:microsoft.com/office/officeart/2008/layout/LinedList"/>
    <dgm:cxn modelId="{64573A31-8D35-2D48-B9B4-A77002A5D0F4}" type="presParOf" srcId="{50B62618-45FD-7742-B502-673AA29D7426}" destId="{E5BFFD7E-DD67-474F-A9C4-305CCF989863}" srcOrd="0" destOrd="0" presId="urn:microsoft.com/office/officeart/2008/layout/LinedList"/>
    <dgm:cxn modelId="{78694D5A-007D-5C4F-AE96-218E0384CD7E}" type="presParOf" srcId="{50B62618-45FD-7742-B502-673AA29D7426}" destId="{C1CCB32A-BC7D-9D49-9ADC-B9F25B962B2B}" srcOrd="1" destOrd="0" presId="urn:microsoft.com/office/officeart/2008/layout/LinedList"/>
    <dgm:cxn modelId="{0835013F-611B-8140-844A-1A8DF3EBE537}" type="presParOf" srcId="{46486A15-4FDD-6049-9BBA-317A521DCD04}" destId="{A9C3761E-F5AB-404E-9A52-903FAD4B3D44}" srcOrd="4" destOrd="0" presId="urn:microsoft.com/office/officeart/2008/layout/LinedList"/>
    <dgm:cxn modelId="{FC39297B-352C-1C4B-8BC8-877FFB34533A}" type="presParOf" srcId="{46486A15-4FDD-6049-9BBA-317A521DCD04}" destId="{137C3EA5-043A-B04E-BC1E-7879918146F7}" srcOrd="5" destOrd="0" presId="urn:microsoft.com/office/officeart/2008/layout/LinedList"/>
    <dgm:cxn modelId="{C53EF325-CE54-9B4F-9028-D4DAD69DB3F8}" type="presParOf" srcId="{137C3EA5-043A-B04E-BC1E-7879918146F7}" destId="{C4F2745E-8F54-AD44-A554-AA4A4AE638E9}" srcOrd="0" destOrd="0" presId="urn:microsoft.com/office/officeart/2008/layout/LinedList"/>
    <dgm:cxn modelId="{CA6E91DD-DFD3-654F-B65A-43427E82129F}" type="presParOf" srcId="{137C3EA5-043A-B04E-BC1E-7879918146F7}" destId="{C488193A-71E4-4A40-AC09-8F37B7100B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B38CC9-B985-4D61-B0D3-7C12A2305F95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065A77-191E-4019-9143-9A1711A431A2}">
      <dgm:prSet/>
      <dgm:spPr/>
      <dgm:t>
        <a:bodyPr/>
        <a:lstStyle/>
        <a:p>
          <a:r>
            <a:rPr lang="en-US" dirty="0"/>
            <a:t>Do I have the right to share my published work on a website?</a:t>
          </a:r>
          <a:br>
            <a:rPr lang="en-US" dirty="0"/>
          </a:br>
          <a:endParaRPr lang="en-US" dirty="0"/>
        </a:p>
      </dgm:t>
    </dgm:pt>
    <dgm:pt modelId="{4AB17A87-C3A8-4FAA-A5F9-5FD76E20A9DB}" type="parTrans" cxnId="{D7ADB13A-A2ED-451A-8D22-3BBA4B22AEA9}">
      <dgm:prSet/>
      <dgm:spPr/>
      <dgm:t>
        <a:bodyPr/>
        <a:lstStyle/>
        <a:p>
          <a:endParaRPr lang="en-US"/>
        </a:p>
      </dgm:t>
    </dgm:pt>
    <dgm:pt modelId="{47A5E0A6-01E8-4D20-BD30-CBCBD9794A80}" type="sibTrans" cxnId="{D7ADB13A-A2ED-451A-8D22-3BBA4B22AEA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98D609A-E491-47DB-97DB-0FEB6869FCB3}">
      <dgm:prSet/>
      <dgm:spPr/>
      <dgm:t>
        <a:bodyPr/>
        <a:lstStyle/>
        <a:p>
          <a:r>
            <a:rPr lang="en-US" dirty="0"/>
            <a:t>Can I share content I create and still have control over how others use it?</a:t>
          </a:r>
        </a:p>
      </dgm:t>
    </dgm:pt>
    <dgm:pt modelId="{D92B4D13-8171-4B64-8CD1-0FFAB7045040}" type="parTrans" cxnId="{CF0C5BB2-E174-4C64-B6AD-07C4E0BEEF1B}">
      <dgm:prSet/>
      <dgm:spPr/>
      <dgm:t>
        <a:bodyPr/>
        <a:lstStyle/>
        <a:p>
          <a:endParaRPr lang="en-US"/>
        </a:p>
      </dgm:t>
    </dgm:pt>
    <dgm:pt modelId="{2B59AA34-097A-4D66-A4FE-B9AD97F49EFD}" type="sibTrans" cxnId="{CF0C5BB2-E174-4C64-B6AD-07C4E0BEEF1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A79627D-8B49-8645-8C26-4202552456F6}" type="pres">
      <dgm:prSet presAssocID="{B2B38CC9-B985-4D61-B0D3-7C12A2305F95}" presName="Name0" presStyleCnt="0">
        <dgm:presLayoutVars>
          <dgm:animLvl val="lvl"/>
          <dgm:resizeHandles val="exact"/>
        </dgm:presLayoutVars>
      </dgm:prSet>
      <dgm:spPr/>
    </dgm:pt>
    <dgm:pt modelId="{1B66795A-1C1D-1943-9BB6-08A4B6B5A6A0}" type="pres">
      <dgm:prSet presAssocID="{17065A77-191E-4019-9143-9A1711A431A2}" presName="compositeNode" presStyleCnt="0">
        <dgm:presLayoutVars>
          <dgm:bulletEnabled val="1"/>
        </dgm:presLayoutVars>
      </dgm:prSet>
      <dgm:spPr/>
    </dgm:pt>
    <dgm:pt modelId="{5A281D3B-BFB5-C344-B36B-2FCB99F7560F}" type="pres">
      <dgm:prSet presAssocID="{17065A77-191E-4019-9143-9A1711A431A2}" presName="bgRect" presStyleLbl="bgAccFollowNode1" presStyleIdx="0" presStyleCnt="2"/>
      <dgm:spPr/>
    </dgm:pt>
    <dgm:pt modelId="{FE96DF66-7CD3-8A4D-9FEA-F2221460FFC4}" type="pres">
      <dgm:prSet presAssocID="{47A5E0A6-01E8-4D20-BD30-CBCBD9794A80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3D6EF918-FCA1-CA43-808C-6BBB4D67110E}" type="pres">
      <dgm:prSet presAssocID="{17065A77-191E-4019-9143-9A1711A431A2}" presName="bottomLine" presStyleLbl="alignNode1" presStyleIdx="1" presStyleCnt="4">
        <dgm:presLayoutVars/>
      </dgm:prSet>
      <dgm:spPr/>
    </dgm:pt>
    <dgm:pt modelId="{46B24AE0-0D79-E04A-97C3-DECCF3CDD0E2}" type="pres">
      <dgm:prSet presAssocID="{17065A77-191E-4019-9143-9A1711A431A2}" presName="nodeText" presStyleLbl="bgAccFollowNode1" presStyleIdx="0" presStyleCnt="2">
        <dgm:presLayoutVars>
          <dgm:bulletEnabled val="1"/>
        </dgm:presLayoutVars>
      </dgm:prSet>
      <dgm:spPr/>
    </dgm:pt>
    <dgm:pt modelId="{FDBA71D8-A21B-EB43-95DE-99A1CC7E6DE9}" type="pres">
      <dgm:prSet presAssocID="{47A5E0A6-01E8-4D20-BD30-CBCBD9794A80}" presName="sibTrans" presStyleCnt="0"/>
      <dgm:spPr/>
    </dgm:pt>
    <dgm:pt modelId="{21BDA285-A7A6-7748-9ED4-D920F6330158}" type="pres">
      <dgm:prSet presAssocID="{698D609A-E491-47DB-97DB-0FEB6869FCB3}" presName="compositeNode" presStyleCnt="0">
        <dgm:presLayoutVars>
          <dgm:bulletEnabled val="1"/>
        </dgm:presLayoutVars>
      </dgm:prSet>
      <dgm:spPr/>
    </dgm:pt>
    <dgm:pt modelId="{7CE0983C-49E2-814F-B29E-94DCC18933EA}" type="pres">
      <dgm:prSet presAssocID="{698D609A-E491-47DB-97DB-0FEB6869FCB3}" presName="bgRect" presStyleLbl="bgAccFollowNode1" presStyleIdx="1" presStyleCnt="2"/>
      <dgm:spPr/>
    </dgm:pt>
    <dgm:pt modelId="{E95955F6-3F90-6D4D-B6DF-C3E5D30F07BE}" type="pres">
      <dgm:prSet presAssocID="{2B59AA34-097A-4D66-A4FE-B9AD97F49EFD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0B406AD5-80B4-174B-8B75-8B968042F5A4}" type="pres">
      <dgm:prSet presAssocID="{698D609A-E491-47DB-97DB-0FEB6869FCB3}" presName="bottomLine" presStyleLbl="alignNode1" presStyleIdx="3" presStyleCnt="4">
        <dgm:presLayoutVars/>
      </dgm:prSet>
      <dgm:spPr/>
    </dgm:pt>
    <dgm:pt modelId="{C1C7A22D-1961-2048-9245-A7CAD3303EC7}" type="pres">
      <dgm:prSet presAssocID="{698D609A-E491-47DB-97DB-0FEB6869FCB3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AA1ABC0B-4809-8E47-96B0-F436E8F01DC0}" type="presOf" srcId="{698D609A-E491-47DB-97DB-0FEB6869FCB3}" destId="{C1C7A22D-1961-2048-9245-A7CAD3303EC7}" srcOrd="1" destOrd="0" presId="urn:microsoft.com/office/officeart/2016/7/layout/BasicLinearProcessNumbered"/>
    <dgm:cxn modelId="{637CDD15-0BA7-EA4B-A05A-80A7C8D60AE2}" type="presOf" srcId="{698D609A-E491-47DB-97DB-0FEB6869FCB3}" destId="{7CE0983C-49E2-814F-B29E-94DCC18933EA}" srcOrd="0" destOrd="0" presId="urn:microsoft.com/office/officeart/2016/7/layout/BasicLinearProcessNumbered"/>
    <dgm:cxn modelId="{8E57583A-435C-B441-B95F-1784507A73F0}" type="presOf" srcId="{17065A77-191E-4019-9143-9A1711A431A2}" destId="{5A281D3B-BFB5-C344-B36B-2FCB99F7560F}" srcOrd="0" destOrd="0" presId="urn:microsoft.com/office/officeart/2016/7/layout/BasicLinearProcessNumbered"/>
    <dgm:cxn modelId="{D7ADB13A-A2ED-451A-8D22-3BBA4B22AEA9}" srcId="{B2B38CC9-B985-4D61-B0D3-7C12A2305F95}" destId="{17065A77-191E-4019-9143-9A1711A431A2}" srcOrd="0" destOrd="0" parTransId="{4AB17A87-C3A8-4FAA-A5F9-5FD76E20A9DB}" sibTransId="{47A5E0A6-01E8-4D20-BD30-CBCBD9794A80}"/>
    <dgm:cxn modelId="{83787169-097C-7C47-82AF-2513E917769B}" type="presOf" srcId="{47A5E0A6-01E8-4D20-BD30-CBCBD9794A80}" destId="{FE96DF66-7CD3-8A4D-9FEA-F2221460FFC4}" srcOrd="0" destOrd="0" presId="urn:microsoft.com/office/officeart/2016/7/layout/BasicLinearProcessNumbered"/>
    <dgm:cxn modelId="{0C3C4089-7CE0-AF4C-A050-54507BB755A1}" type="presOf" srcId="{2B59AA34-097A-4D66-A4FE-B9AD97F49EFD}" destId="{E95955F6-3F90-6D4D-B6DF-C3E5D30F07BE}" srcOrd="0" destOrd="0" presId="urn:microsoft.com/office/officeart/2016/7/layout/BasicLinearProcessNumbered"/>
    <dgm:cxn modelId="{E79AEE8A-83D2-0F4B-91C1-43C14EFCDFF1}" type="presOf" srcId="{17065A77-191E-4019-9143-9A1711A431A2}" destId="{46B24AE0-0D79-E04A-97C3-DECCF3CDD0E2}" srcOrd="1" destOrd="0" presId="urn:microsoft.com/office/officeart/2016/7/layout/BasicLinearProcessNumbered"/>
    <dgm:cxn modelId="{CF0C5BB2-E174-4C64-B6AD-07C4E0BEEF1B}" srcId="{B2B38CC9-B985-4D61-B0D3-7C12A2305F95}" destId="{698D609A-E491-47DB-97DB-0FEB6869FCB3}" srcOrd="1" destOrd="0" parTransId="{D92B4D13-8171-4B64-8CD1-0FFAB7045040}" sibTransId="{2B59AA34-097A-4D66-A4FE-B9AD97F49EFD}"/>
    <dgm:cxn modelId="{4B0C96DE-C85B-AC4C-8722-60D5BAF51CBB}" type="presOf" srcId="{B2B38CC9-B985-4D61-B0D3-7C12A2305F95}" destId="{CA79627D-8B49-8645-8C26-4202552456F6}" srcOrd="0" destOrd="0" presId="urn:microsoft.com/office/officeart/2016/7/layout/BasicLinearProcessNumbered"/>
    <dgm:cxn modelId="{AABA80D5-5260-DB4B-ABAA-81C0696D3088}" type="presParOf" srcId="{CA79627D-8B49-8645-8C26-4202552456F6}" destId="{1B66795A-1C1D-1943-9BB6-08A4B6B5A6A0}" srcOrd="0" destOrd="0" presId="urn:microsoft.com/office/officeart/2016/7/layout/BasicLinearProcessNumbered"/>
    <dgm:cxn modelId="{E6EAFF01-C2FF-C64D-BE6A-9158BC9D8E77}" type="presParOf" srcId="{1B66795A-1C1D-1943-9BB6-08A4B6B5A6A0}" destId="{5A281D3B-BFB5-C344-B36B-2FCB99F7560F}" srcOrd="0" destOrd="0" presId="urn:microsoft.com/office/officeart/2016/7/layout/BasicLinearProcessNumbered"/>
    <dgm:cxn modelId="{09FEDD9D-9515-A543-8FDD-BDDD5FD55456}" type="presParOf" srcId="{1B66795A-1C1D-1943-9BB6-08A4B6B5A6A0}" destId="{FE96DF66-7CD3-8A4D-9FEA-F2221460FFC4}" srcOrd="1" destOrd="0" presId="urn:microsoft.com/office/officeart/2016/7/layout/BasicLinearProcessNumbered"/>
    <dgm:cxn modelId="{A1AB767E-2294-0F4D-A859-CCE4655AD5CB}" type="presParOf" srcId="{1B66795A-1C1D-1943-9BB6-08A4B6B5A6A0}" destId="{3D6EF918-FCA1-CA43-808C-6BBB4D67110E}" srcOrd="2" destOrd="0" presId="urn:microsoft.com/office/officeart/2016/7/layout/BasicLinearProcessNumbered"/>
    <dgm:cxn modelId="{4CD6AB84-D941-6243-84A6-E89B497B1961}" type="presParOf" srcId="{1B66795A-1C1D-1943-9BB6-08A4B6B5A6A0}" destId="{46B24AE0-0D79-E04A-97C3-DECCF3CDD0E2}" srcOrd="3" destOrd="0" presId="urn:microsoft.com/office/officeart/2016/7/layout/BasicLinearProcessNumbered"/>
    <dgm:cxn modelId="{194D3823-3497-7244-8C5B-DB8A79A888AD}" type="presParOf" srcId="{CA79627D-8B49-8645-8C26-4202552456F6}" destId="{FDBA71D8-A21B-EB43-95DE-99A1CC7E6DE9}" srcOrd="1" destOrd="0" presId="urn:microsoft.com/office/officeart/2016/7/layout/BasicLinearProcessNumbered"/>
    <dgm:cxn modelId="{80E18C1E-32BD-4445-8BD4-6A6FA75E75F2}" type="presParOf" srcId="{CA79627D-8B49-8645-8C26-4202552456F6}" destId="{21BDA285-A7A6-7748-9ED4-D920F6330158}" srcOrd="2" destOrd="0" presId="urn:microsoft.com/office/officeart/2016/7/layout/BasicLinearProcessNumbered"/>
    <dgm:cxn modelId="{AE56E70C-07F0-6E4B-A42C-30B175C2CA81}" type="presParOf" srcId="{21BDA285-A7A6-7748-9ED4-D920F6330158}" destId="{7CE0983C-49E2-814F-B29E-94DCC18933EA}" srcOrd="0" destOrd="0" presId="urn:microsoft.com/office/officeart/2016/7/layout/BasicLinearProcessNumbered"/>
    <dgm:cxn modelId="{359F1830-F1C8-8845-AF74-FBE676C61D44}" type="presParOf" srcId="{21BDA285-A7A6-7748-9ED4-D920F6330158}" destId="{E95955F6-3F90-6D4D-B6DF-C3E5D30F07BE}" srcOrd="1" destOrd="0" presId="urn:microsoft.com/office/officeart/2016/7/layout/BasicLinearProcessNumbered"/>
    <dgm:cxn modelId="{99D38E34-0543-A34E-AAE6-3AD5F0626347}" type="presParOf" srcId="{21BDA285-A7A6-7748-9ED4-D920F6330158}" destId="{0B406AD5-80B4-174B-8B75-8B968042F5A4}" srcOrd="2" destOrd="0" presId="urn:microsoft.com/office/officeart/2016/7/layout/BasicLinearProcessNumbered"/>
    <dgm:cxn modelId="{091105DD-6FA9-2649-9EC7-73E985DDF6CC}" type="presParOf" srcId="{21BDA285-A7A6-7748-9ED4-D920F6330158}" destId="{C1C7A22D-1961-2048-9245-A7CAD3303EC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2DD51-479C-5149-BADB-19646B9F0FA6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85D778-BA74-2548-966B-46A7DB84018E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Turn to the person next to you and introduce yourselves.</a:t>
          </a:r>
          <a:br>
            <a:rPr lang="en-US" sz="4000" kern="1200" dirty="0">
              <a:solidFill>
                <a:schemeClr val="bg1"/>
              </a:solidFill>
            </a:rPr>
          </a:br>
          <a:endParaRPr lang="en-US" sz="4000" kern="1200" dirty="0">
            <a:solidFill>
              <a:schemeClr val="bg1"/>
            </a:solidFill>
          </a:endParaRPr>
        </a:p>
      </dsp:txBody>
      <dsp:txXfrm>
        <a:off x="0" y="0"/>
        <a:ext cx="6492875" cy="2552700"/>
      </dsp:txXfrm>
    </dsp:sp>
    <dsp:sp modelId="{1BED2D4A-97F1-3D47-9755-C5CC6B93BD46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A9816C-ABFD-944E-AAEA-1B17D21A1532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solidFill>
                <a:schemeClr val="bg1"/>
              </a:solidFill>
            </a:rPr>
            <a:t>Use your computer and google your partner’s name.  What do you find?</a:t>
          </a:r>
          <a:br>
            <a:rPr lang="en-US" sz="4000" kern="1200">
              <a:solidFill>
                <a:schemeClr val="bg1"/>
              </a:solidFill>
            </a:rPr>
          </a:br>
          <a:endParaRPr lang="en-US" sz="4000" kern="1200">
            <a:solidFill>
              <a:schemeClr val="bg1"/>
            </a:solidFill>
          </a:endParaRPr>
        </a:p>
      </dsp:txBody>
      <dsp:txXfrm>
        <a:off x="0" y="2552700"/>
        <a:ext cx="6492875" cy="2552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63913-8F75-3C4F-BC5E-B6A69356598E}">
      <dsp:nvSpPr>
        <dsp:cNvPr id="0" name=""/>
        <dsp:cNvSpPr/>
      </dsp:nvSpPr>
      <dsp:spPr>
        <a:xfrm>
          <a:off x="3286" y="0"/>
          <a:ext cx="5052417" cy="43513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067" tIns="0" rIns="49906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Introduce your partner and share one thing that you learned about them or yourself through this activity.</a:t>
          </a:r>
        </a:p>
      </dsp:txBody>
      <dsp:txXfrm>
        <a:off x="3286" y="1740535"/>
        <a:ext cx="5052417" cy="2610802"/>
      </dsp:txXfrm>
    </dsp:sp>
    <dsp:sp modelId="{C01802C4-4FD3-A343-9947-B2EF57A126D6}">
      <dsp:nvSpPr>
        <dsp:cNvPr id="0" name=""/>
        <dsp:cNvSpPr/>
      </dsp:nvSpPr>
      <dsp:spPr>
        <a:xfrm>
          <a:off x="3286" y="0"/>
          <a:ext cx="5052417" cy="174053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067" tIns="165100" rIns="4990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3286" y="0"/>
        <a:ext cx="5052417" cy="1740535"/>
      </dsp:txXfrm>
    </dsp:sp>
    <dsp:sp modelId="{062DD178-146F-C840-A840-5F3A73113A0B}">
      <dsp:nvSpPr>
        <dsp:cNvPr id="0" name=""/>
        <dsp:cNvSpPr/>
      </dsp:nvSpPr>
      <dsp:spPr>
        <a:xfrm>
          <a:off x="5459896" y="0"/>
          <a:ext cx="5052417" cy="43513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067" tIns="0" rIns="49906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does professional identity mean to you?</a:t>
          </a:r>
        </a:p>
      </dsp:txBody>
      <dsp:txXfrm>
        <a:off x="5459896" y="1740535"/>
        <a:ext cx="5052417" cy="2610802"/>
      </dsp:txXfrm>
    </dsp:sp>
    <dsp:sp modelId="{E8D513C2-BDEB-F14C-BF64-2DF389780F8C}">
      <dsp:nvSpPr>
        <dsp:cNvPr id="0" name=""/>
        <dsp:cNvSpPr/>
      </dsp:nvSpPr>
      <dsp:spPr>
        <a:xfrm>
          <a:off x="5459896" y="0"/>
          <a:ext cx="5052417" cy="174053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067" tIns="165100" rIns="4990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5459896" y="0"/>
        <a:ext cx="5052417" cy="1740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420F0-671E-4648-BB6A-ED4F0A6E8087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D72867-7C42-5947-8134-D7A97EAA34DC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You have an online identity.  Discover steps that will help you gain and maintain control over it.</a:t>
          </a:r>
          <a:br>
            <a:rPr lang="en-US" sz="2600" kern="1200"/>
          </a:br>
          <a:endParaRPr lang="en-US" sz="2600" kern="1200"/>
        </a:p>
      </dsp:txBody>
      <dsp:txXfrm>
        <a:off x="0" y="2492"/>
        <a:ext cx="6492875" cy="1700138"/>
      </dsp:txXfrm>
    </dsp:sp>
    <dsp:sp modelId="{33A20737-EE11-EA4E-BD3F-4FEB40DC8785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BFFD7E-DD67-474F-A9C4-305CCF989863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There are many people who share your name. Discover how to distinguish yourself.</a:t>
          </a:r>
          <a:br>
            <a:rPr lang="en-US" sz="2600" kern="1200"/>
          </a:br>
          <a:endParaRPr lang="en-US" sz="2600" kern="1200"/>
        </a:p>
      </dsp:txBody>
      <dsp:txXfrm>
        <a:off x="0" y="1702630"/>
        <a:ext cx="6492875" cy="1700138"/>
      </dsp:txXfrm>
    </dsp:sp>
    <dsp:sp modelId="{A9C3761E-F5AB-404E-9A52-903FAD4B3D44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F2745E-8F54-AD44-A554-AA4A4AE638E9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You and others have rights. Discover how to legally share your work and the work of others.</a:t>
          </a:r>
        </a:p>
      </dsp:txBody>
      <dsp:txXfrm>
        <a:off x="0" y="3402769"/>
        <a:ext cx="6492875" cy="1700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81D3B-BFB5-C344-B36B-2FCB99F7560F}">
      <dsp:nvSpPr>
        <dsp:cNvPr id="0" name=""/>
        <dsp:cNvSpPr/>
      </dsp:nvSpPr>
      <dsp:spPr>
        <a:xfrm>
          <a:off x="877" y="0"/>
          <a:ext cx="3422116" cy="461823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802" tIns="330200" rIns="26680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 I have the right to share my published work on a website?</a:t>
          </a:r>
          <a:br>
            <a:rPr lang="en-US" sz="2600" kern="1200" dirty="0"/>
          </a:br>
          <a:endParaRPr lang="en-US" sz="2600" kern="1200" dirty="0"/>
        </a:p>
      </dsp:txBody>
      <dsp:txXfrm>
        <a:off x="877" y="1754928"/>
        <a:ext cx="3422116" cy="2770940"/>
      </dsp:txXfrm>
    </dsp:sp>
    <dsp:sp modelId="{FE96DF66-7CD3-8A4D-9FEA-F2221460FFC4}">
      <dsp:nvSpPr>
        <dsp:cNvPr id="0" name=""/>
        <dsp:cNvSpPr/>
      </dsp:nvSpPr>
      <dsp:spPr>
        <a:xfrm>
          <a:off x="1019200" y="461823"/>
          <a:ext cx="1385470" cy="138547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7" tIns="12700" rIns="10801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22097" y="664720"/>
        <a:ext cx="979676" cy="979676"/>
      </dsp:txXfrm>
    </dsp:sp>
    <dsp:sp modelId="{3D6EF918-FCA1-CA43-808C-6BBB4D67110E}">
      <dsp:nvSpPr>
        <dsp:cNvPr id="0" name=""/>
        <dsp:cNvSpPr/>
      </dsp:nvSpPr>
      <dsp:spPr>
        <a:xfrm>
          <a:off x="877" y="4618162"/>
          <a:ext cx="3422116" cy="72"/>
        </a:xfrm>
        <a:prstGeom prst="rect">
          <a:avLst/>
        </a:prstGeom>
        <a:gradFill rotWithShape="0">
          <a:gsLst>
            <a:gs pos="0">
              <a:schemeClr val="accent5">
                <a:hueOff val="262483"/>
                <a:satOff val="14096"/>
                <a:lumOff val="-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62483"/>
                <a:satOff val="14096"/>
                <a:lumOff val="-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62483"/>
                <a:satOff val="14096"/>
                <a:lumOff val="-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262483"/>
              <a:satOff val="14096"/>
              <a:lumOff val="-509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E0983C-49E2-814F-B29E-94DCC18933EA}">
      <dsp:nvSpPr>
        <dsp:cNvPr id="0" name=""/>
        <dsp:cNvSpPr/>
      </dsp:nvSpPr>
      <dsp:spPr>
        <a:xfrm>
          <a:off x="3765205" y="0"/>
          <a:ext cx="3422116" cy="4618234"/>
        </a:xfrm>
        <a:prstGeom prst="rect">
          <a:avLst/>
        </a:prstGeom>
        <a:solidFill>
          <a:schemeClr val="accent5">
            <a:tint val="40000"/>
            <a:alpha val="90000"/>
            <a:hueOff val="1337237"/>
            <a:satOff val="22070"/>
            <a:lumOff val="-1425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1337237"/>
              <a:satOff val="22070"/>
              <a:lumOff val="-14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802" tIns="330200" rIns="26680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Can I share content I create and still have control over how others use it?</a:t>
          </a:r>
        </a:p>
      </dsp:txBody>
      <dsp:txXfrm>
        <a:off x="3765205" y="1754928"/>
        <a:ext cx="3422116" cy="2770940"/>
      </dsp:txXfrm>
    </dsp:sp>
    <dsp:sp modelId="{E95955F6-3F90-6D4D-B6DF-C3E5D30F07BE}">
      <dsp:nvSpPr>
        <dsp:cNvPr id="0" name=""/>
        <dsp:cNvSpPr/>
      </dsp:nvSpPr>
      <dsp:spPr>
        <a:xfrm>
          <a:off x="4783529" y="461823"/>
          <a:ext cx="1385470" cy="1385470"/>
        </a:xfrm>
        <a:prstGeom prst="ellipse">
          <a:avLst/>
        </a:prstGeom>
        <a:gradFill rotWithShape="0">
          <a:gsLst>
            <a:gs pos="0">
              <a:schemeClr val="accent5">
                <a:hueOff val="524966"/>
                <a:satOff val="28192"/>
                <a:lumOff val="-10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24966"/>
                <a:satOff val="28192"/>
                <a:lumOff val="-10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24966"/>
                <a:satOff val="28192"/>
                <a:lumOff val="-10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524966"/>
              <a:satOff val="28192"/>
              <a:lumOff val="-1019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17" tIns="12700" rIns="10801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986426" y="664720"/>
        <a:ext cx="979676" cy="979676"/>
      </dsp:txXfrm>
    </dsp:sp>
    <dsp:sp modelId="{0B406AD5-80B4-174B-8B75-8B968042F5A4}">
      <dsp:nvSpPr>
        <dsp:cNvPr id="0" name=""/>
        <dsp:cNvSpPr/>
      </dsp:nvSpPr>
      <dsp:spPr>
        <a:xfrm>
          <a:off x="3765205" y="4618162"/>
          <a:ext cx="3422116" cy="72"/>
        </a:xfrm>
        <a:prstGeom prst="rect">
          <a:avLst/>
        </a:prstGeom>
        <a:gradFill rotWithShape="0">
          <a:gsLst>
            <a:gs pos="0">
              <a:schemeClr val="accent5">
                <a:hueOff val="787450"/>
                <a:satOff val="42288"/>
                <a:lumOff val="-1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87450"/>
                <a:satOff val="42288"/>
                <a:lumOff val="-1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87450"/>
                <a:satOff val="42288"/>
                <a:lumOff val="-1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787450"/>
              <a:satOff val="42288"/>
              <a:lumOff val="-1529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dartmouth.edu/jengreen_digital_scholarship_librari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8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lang="en-US" sz="1200" dirty="0"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4998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lang="en-US" sz="1200" dirty="0"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941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5725C5F2-212C-2E41-80E5-0B41CFDEF7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3CFCC7E3-D4F5-8E4F-A14F-6BB1EC98A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EF6A446C-D134-7545-8267-47086B24F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9E4EFF-D32F-C242-B9FA-19871914827E}" type="slidenum"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7052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68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Happy to provide links to the resources we demoed after the workshop.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5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9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rtl="0" fontAlgn="base"/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5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endParaRPr sz="1200" dirty="0"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-US" sz="11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/>
            </a:pPr>
            <a:endParaRPr lang="en-US" sz="11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17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 fontAlgn="base"/>
            <a:endParaRPr lang="en-US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93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3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B305-1E37-F546-A355-9C169CDE7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D3815-F537-5541-BB22-1547FF457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0DA81-2043-5345-9293-47C55F837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9D1B0-05F6-FF4D-BB73-3CD2EB9B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E8D10-B973-CB4D-9623-D67B7C0A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43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8F9C-3DC8-8243-AB8D-651738F3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BE036D-9645-5340-8CD0-F11635F9D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1515E-AE92-4441-A174-1C7EEA50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31B00-BD6A-3D4C-8D56-A7E3C4AE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208B9-0D86-2449-894D-4B4FE931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20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EBB76C-E440-2745-AF31-A48B07A7C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ED622-D538-554E-A9D2-66CA2AE2F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20A87-58E8-9B4D-AB40-B2A1FD3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08E8A-5B36-8A4C-B7C4-EC4DF895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99E17-4353-BC4B-B285-828027B0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45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1C5B0-418B-174A-8CA4-FFAC8A39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9573D-B799-9544-A710-F614055EB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829A9-4C48-9C4E-959C-BB9934547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E45E3-0D67-2C48-AA5B-1F5C6735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6FF3A-7134-A34D-9AB5-AF696589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823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ABC3-F259-9F4D-880F-916AB0810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018D4-4C8D-504E-8F33-E85BDB32F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05207-84E8-9148-8775-37ACAEA9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0F755-ECB4-364C-8E3B-FF753349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1E9D0-934A-BD42-BBF4-0D258F14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47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3594-A488-6248-98C9-89403844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D0524-2784-5147-9196-EFFF42A69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48BF5-AD4D-7A42-B947-72D5115D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8B74D-5E68-BF4E-A8AB-3B3BF32F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AC40F-B5B6-684F-996C-FB484EAC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BC270-D983-7741-9AE9-09166F79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42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BAC3-066D-E243-B076-C93DDE0D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F317D-C27A-994F-AF26-874391F33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5C01-60A7-FA43-9D3E-CF825F29B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F7A2F-91F9-A742-A2DB-1B05C6F7E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827200-8B94-4345-A9AF-BC55793BA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FEA82-4A4C-3442-A0FB-94F748F7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061E09-C4A1-6B40-8B48-1F102B7B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519F0E-2875-504F-9DD6-28341504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450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A276-7CE8-A144-8C02-2587045A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21486-FB8B-BA43-85BA-548D570F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9E7EC-466B-F04A-89A1-CA028AC8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7F8E-C385-3E46-A070-8DF2E45A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44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782A31-BD79-B849-90DB-FDDA4483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1E4F2-D35B-5E42-A58B-946A9589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0687E-0E01-EB4B-B2F3-257A472F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553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597D-7520-7548-8AA6-E9302A88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80D8-15C1-4E4D-8C4B-0FE6ED1C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D5FD-3F7A-8F42-9BBF-4B83D1DAA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B9B16-369E-824C-B51A-6AE6DEA2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2CBF4-C80A-544C-8E43-DE6972F1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7C23B-FD3F-9740-B2B5-EF8E85C5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432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2F87-B310-CF44-A308-26E41462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3C95DD-F067-6841-9586-020D51A8F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479AB-CF14-F443-9439-362B82AF3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A1A3A-63B0-0840-8944-89E10B5A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4D0CA-29F7-B649-9DAE-B26A10BC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28AAA-6D53-9748-8950-30C343C5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8927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BF8FF-F839-FA40-9EB8-F918BB30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B4B06-8661-E04C-BC73-3E5ED5C84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16CB0-61D4-8744-98B2-90B16A96F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1BAA7-F0B0-0947-963A-334CF4886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E304D-6A7D-6D40-AFDD-78471D782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70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dartmouth.edu/library/files/2018/02/CHE_Curating_Image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hel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dartmouth.edu/jengreen_digital_scholarship_libraria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hel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2651" y="188684"/>
            <a:ext cx="701345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Active Learning Approaches to Managing Your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Professional Identity Online</a:t>
            </a:r>
          </a:p>
        </p:txBody>
      </p:sp>
      <p:pic>
        <p:nvPicPr>
          <p:cNvPr id="1026" name="Picture 2" descr="http://sites.dartmouth.edu/library/files/2018/02/CHE_Curating_Imag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10" y="294629"/>
            <a:ext cx="5239605" cy="35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67310" y="3911385"/>
            <a:ext cx="4756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I</a:t>
            </a:r>
            <a:r>
              <a:rPr lang="en-US" alt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mage from "How to Curate Your Digital Identity as an Academic" by Kelli Marshall, Chronicle of Higher Education, 1/5/15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37" y="4679503"/>
            <a:ext cx="11089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FORCE 2018, Montreal, Canada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Friday, October 12th</a:t>
            </a:r>
            <a:endParaRPr lang="en-US" altLang="en-US" sz="2400" b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Jen Green, Digital Scholarship Librarian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Scholarly Communication, Copyright, and Publishing Program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Dartmouth College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Library </a:t>
            </a:r>
            <a:r>
              <a:rPr lang="en-US" dirty="0">
                <a:solidFill>
                  <a:schemeClr val="bg1"/>
                </a:solidFill>
              </a:rPr>
              <a:t>Copyright©2018 Trustees of Dartmouth College 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6" descr="http://i.creativecommons.org/l/by-nc/3.0/88x31.png">
            <a:extLst>
              <a:ext uri="{FF2B5EF4-FFF2-40B4-BE49-F238E27FC236}">
                <a16:creationId xmlns:a16="http://schemas.microsoft.com/office/drawing/2014/main" id="{66E1CF0F-014D-9648-A59A-B122D4129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060" y="6323220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79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AEF4-647D-A545-B02A-96C0923F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FB29E-18C9-E641-8C86-372E417F3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793750" indent="-742950">
              <a:buFont typeface="+mj-lt"/>
              <a:buAutoNum type="arabicPeriod"/>
            </a:pPr>
            <a:r>
              <a:rPr lang="en-US"/>
              <a:t>Get one! </a:t>
            </a:r>
            <a:r>
              <a:rPr lang="en-US">
                <a:ea typeface="Calibri"/>
                <a:cs typeface="Calibri"/>
                <a:sym typeface="Calibri"/>
              </a:rPr>
              <a:t>https://orcid.org/  </a:t>
            </a:r>
            <a:br>
              <a:rPr lang="en-US">
                <a:ea typeface="Calibri"/>
                <a:cs typeface="Calibri"/>
                <a:sym typeface="Calibri"/>
              </a:rPr>
            </a:br>
            <a:endParaRPr lang="en-US">
              <a:ea typeface="Calibri"/>
              <a:cs typeface="Calibri"/>
              <a:sym typeface="Calibri"/>
            </a:endParaRPr>
          </a:p>
          <a:p>
            <a:pPr marL="793750" indent="-742950">
              <a:buFont typeface="+mj-lt"/>
              <a:buAutoNum type="arabicPeriod"/>
            </a:pPr>
            <a:r>
              <a:rPr lang="en-US">
                <a:cs typeface="Calibri"/>
                <a:sym typeface="Calibri"/>
              </a:rPr>
              <a:t>Register for an ORCID or Sign In</a:t>
            </a:r>
            <a:br>
              <a:rPr lang="en-US"/>
            </a:br>
            <a:endParaRPr lang="en-US"/>
          </a:p>
          <a:p>
            <a:pPr marL="793750" indent="-742950">
              <a:spcBef>
                <a:spcPts val="0"/>
              </a:spcBef>
              <a:buFont typeface="+mj-lt"/>
              <a:buAutoNum type="arabicPeriod"/>
            </a:pPr>
            <a:r>
              <a:rPr lang="en-US"/>
              <a:t>Populate or Revise your ORCID</a:t>
            </a:r>
          </a:p>
          <a:p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68ACC519-C12C-2148-BC0B-2E62952F04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4" r="-1" b="-1"/>
          <a:stretch/>
        </p:blipFill>
        <p:spPr>
          <a:xfrm>
            <a:off x="7217665" y="1979786"/>
            <a:ext cx="3641843" cy="37192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315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5516206" y="2886640"/>
            <a:ext cx="6507124" cy="1454051"/>
          </a:xfrm>
          <a:prstGeom prst="rect">
            <a:avLst/>
          </a:prstGeom>
        </p:spPr>
        <p:txBody>
          <a:bodyPr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Sharing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ork…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safely?</a:t>
            </a:r>
            <a:endParaRPr lang="en-US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9" name="Graphic 118" descr="Users">
            <a:extLst>
              <a:ext uri="{FF2B5EF4-FFF2-40B4-BE49-F238E27FC236}">
                <a16:creationId xmlns:a16="http://schemas.microsoft.com/office/drawing/2014/main" id="{0C673FF5-1F58-4B0C-A854-CB9672F70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8C30B-082E-1946-9DEC-E15A0B575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7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94510" y="1918701"/>
            <a:ext cx="2743200" cy="2743200"/>
          </a:xfrm>
          <a:prstGeom prst="ellipse">
            <a:avLst/>
          </a:prstGeom>
          <a:solidFill>
            <a:srgbClr val="7B7B7B"/>
          </a:solidFill>
          <a:ln w="174625" cmpd="thinThick">
            <a:solidFill>
              <a:srgbClr val="7B7B7B"/>
            </a:solidFill>
          </a:ln>
        </p:spPr>
        <p:txBody>
          <a:bodyPr lIns="91425" tIns="45700" rIns="91425" bIns="45700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Sharing content online </a:t>
            </a:r>
            <a:br>
              <a:rPr lang="en-US"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legally and safely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</a:p>
        </p:txBody>
      </p:sp>
      <p:graphicFrame>
        <p:nvGraphicFramePr>
          <p:cNvPr id="117" name="Shape 115">
            <a:extLst>
              <a:ext uri="{FF2B5EF4-FFF2-40B4-BE49-F238E27FC236}">
                <a16:creationId xmlns:a16="http://schemas.microsoft.com/office/drawing/2014/main" id="{93497EDE-113A-415E-B925-7A0117A7A5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693615"/>
              </p:ext>
            </p:extLst>
          </p:nvPr>
        </p:nvGraphicFramePr>
        <p:xfrm>
          <a:off x="4038600" y="981184"/>
          <a:ext cx="7188200" cy="461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5645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8F458-92DA-CE45-BB31-E3CACA9C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Rights are like a bundle of sticks…</a:t>
            </a:r>
          </a:p>
        </p:txBody>
      </p:sp>
      <p:pic>
        <p:nvPicPr>
          <p:cNvPr id="22530" name="Picture 1">
            <a:extLst>
              <a:ext uri="{FF2B5EF4-FFF2-40B4-BE49-F238E27FC236}">
                <a16:creationId xmlns:a16="http://schemas.microsoft.com/office/drawing/2014/main" id="{5AAA63B9-E535-284E-AD8C-14FF85C58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28858"/>
            <a:ext cx="7188199" cy="27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Rectangle 4">
            <a:extLst>
              <a:ext uri="{FF2B5EF4-FFF2-40B4-BE49-F238E27FC236}">
                <a16:creationId xmlns:a16="http://schemas.microsoft.com/office/drawing/2014/main" id="{284ABEAE-9BFF-DB46-A1A1-17CBDFC16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4" y="1782764"/>
            <a:ext cx="7064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lvl="1" eaLnBrk="1" hangingPunct="1">
              <a:lnSpc>
                <a:spcPct val="95000"/>
              </a:lnSpc>
              <a:buClr>
                <a:srgbClr val="000000"/>
              </a:buClr>
            </a:pPr>
            <a:endParaRPr lang="en-US" altLang="en-US" sz="24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A3A29C-B4B0-4A45-99EA-E9970B5BDDD7}"/>
              </a:ext>
            </a:extLst>
          </p:cNvPr>
          <p:cNvGrpSpPr/>
          <p:nvPr/>
        </p:nvGrpSpPr>
        <p:grpSpPr>
          <a:xfrm>
            <a:off x="532178" y="1148370"/>
            <a:ext cx="1385470" cy="1385470"/>
            <a:chOff x="1019200" y="461823"/>
            <a:chExt cx="1385470" cy="138547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6077FF-4735-6140-9EAA-0E8D7D697BAB}"/>
                </a:ext>
              </a:extLst>
            </p:cNvPr>
            <p:cNvSpPr/>
            <p:nvPr/>
          </p:nvSpPr>
          <p:spPr>
            <a:xfrm>
              <a:off x="1019200" y="461823"/>
              <a:ext cx="1385470" cy="1385470"/>
            </a:xfrm>
            <a:prstGeom prst="ellipse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D84A0CCD-5660-9F43-9359-EBE90E9C457B}"/>
                </a:ext>
              </a:extLst>
            </p:cNvPr>
            <p:cNvSpPr txBox="1"/>
            <p:nvPr/>
          </p:nvSpPr>
          <p:spPr>
            <a:xfrm>
              <a:off x="1222097" y="664720"/>
              <a:ext cx="979676" cy="979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7" tIns="12700" rIns="108017" bIns="1270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74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DC366-A4C1-4047-88A2-C909068E4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21" y="514351"/>
            <a:ext cx="8750140" cy="2248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CCDE91-C3CD-1342-956B-29230A6F1F88}"/>
              </a:ext>
            </a:extLst>
          </p:cNvPr>
          <p:cNvSpPr txBox="1"/>
          <p:nvPr/>
        </p:nvSpPr>
        <p:spPr>
          <a:xfrm>
            <a:off x="1236921" y="2937245"/>
            <a:ext cx="97181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“Creative Commons provides free, easy-to-use copyright licenses to make a simple and standardized way to give the public permission to share and use your creative work–on conditions of your choice.”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EBA6F-C45D-F640-B5B0-66C0D32B1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556" y="4774019"/>
            <a:ext cx="3499630" cy="19357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CD925E9-FC95-DD4A-A94A-314BE9446F14}"/>
              </a:ext>
            </a:extLst>
          </p:cNvPr>
          <p:cNvGrpSpPr/>
          <p:nvPr/>
        </p:nvGrpSpPr>
        <p:grpSpPr>
          <a:xfrm>
            <a:off x="544186" y="195375"/>
            <a:ext cx="1385470" cy="1385470"/>
            <a:chOff x="1019200" y="461823"/>
            <a:chExt cx="1385470" cy="138547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76DA84-F16C-5E41-A743-46DB725D2A13}"/>
                </a:ext>
              </a:extLst>
            </p:cNvPr>
            <p:cNvSpPr/>
            <p:nvPr/>
          </p:nvSpPr>
          <p:spPr>
            <a:xfrm>
              <a:off x="1019200" y="461823"/>
              <a:ext cx="1385470" cy="1385470"/>
            </a:xfrm>
            <a:prstGeom prst="ellipse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9E0DC6BC-E001-5542-8231-97E4AF9CAAC6}"/>
                </a:ext>
              </a:extLst>
            </p:cNvPr>
            <p:cNvSpPr txBox="1"/>
            <p:nvPr/>
          </p:nvSpPr>
          <p:spPr>
            <a:xfrm>
              <a:off x="1222097" y="664720"/>
              <a:ext cx="979676" cy="979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7" tIns="12700" rIns="108017" bIns="1270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dirty="0"/>
                <a:t>2</a:t>
              </a:r>
              <a:endParaRPr lang="en-US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56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Questions?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831850" y="4562475"/>
            <a:ext cx="10058400" cy="15486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Contact: Jen Green, Digital Scholarship Librarian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jennifer.w.green@dartmouth.edu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Responsive Workshop</a:t>
            </a:r>
          </a:p>
        </p:txBody>
      </p:sp>
      <p:sp>
        <p:nvSpPr>
          <p:cNvPr id="3" name="Rectangle 2"/>
          <p:cNvSpPr/>
          <p:nvPr/>
        </p:nvSpPr>
        <p:spPr>
          <a:xfrm>
            <a:off x="1326663" y="1469572"/>
            <a:ext cx="92670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spcBef>
                <a:spcPts val="0"/>
              </a:spcBef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marL="6223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January 2017: 2-day course for grad students about managing their </a:t>
            </a:r>
            <a:r>
              <a:rPr lang="en-US" sz="3600" i="1" dirty="0">
                <a:solidFill>
                  <a:schemeClr val="bg1"/>
                </a:solidFill>
              </a:rPr>
              <a:t>scholarly</a:t>
            </a:r>
            <a:r>
              <a:rPr lang="en-US" sz="3600" dirty="0">
                <a:solidFill>
                  <a:schemeClr val="bg1"/>
                </a:solidFill>
              </a:rPr>
              <a:t> identity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  <a:p>
            <a:pPr marL="6223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October 2017: 4-hour workshop for anyone on managing your professional identity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  <a:p>
            <a:pPr marL="6223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February 2018: 1-hour, on-demand, customized sessions for broad audiences</a:t>
            </a:r>
          </a:p>
        </p:txBody>
      </p:sp>
    </p:spTree>
    <p:extLst>
      <p:ext uri="{BB962C8B-B14F-4D97-AF65-F5344CB8AC3E}">
        <p14:creationId xmlns:p14="http://schemas.microsoft.com/office/powerpoint/2010/main" val="83454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B80A1D2-6F9F-4016-930C-BFED52697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4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9E9B8A-133C-FC49-B61A-3FE80A4E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28" y="988741"/>
            <a:ext cx="6248416" cy="4880518"/>
          </a:xfrm>
          <a:noFill/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jump in!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E7CE61-61C7-4642-A52F-E247DDDDE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51CDBB9-1839-4716-85F6-68DADEE68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401492-30C1-CC41-BB9B-05D64D5F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7700" y="2007220"/>
            <a:ext cx="2357553" cy="28435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Teaching online identity with active learning techniques</a:t>
            </a:r>
          </a:p>
        </p:txBody>
      </p:sp>
    </p:spTree>
    <p:extLst>
      <p:ext uri="{BB962C8B-B14F-4D97-AF65-F5344CB8AC3E}">
        <p14:creationId xmlns:p14="http://schemas.microsoft.com/office/powerpoint/2010/main" val="1849693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4" name="Group 10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lIns="91425" tIns="91425" rIns="91425" bIns="91425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b="1">
                <a:solidFill>
                  <a:srgbClr val="FFFFFF"/>
                </a:solidFill>
              </a:rPr>
              <a:t>Welcome</a:t>
            </a:r>
          </a:p>
        </p:txBody>
      </p:sp>
      <p:graphicFrame>
        <p:nvGraphicFramePr>
          <p:cNvPr id="135" name="Shape 97">
            <a:extLst>
              <a:ext uri="{FF2B5EF4-FFF2-40B4-BE49-F238E27FC236}">
                <a16:creationId xmlns:a16="http://schemas.microsoft.com/office/drawing/2014/main" id="{7702A4F1-DF98-4C95-BD26-A2604536C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07437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F9756-7CD8-CC4E-BEC4-BB8ACB76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</a:t>
            </a:r>
          </a:p>
        </p:txBody>
      </p:sp>
      <p:graphicFrame>
        <p:nvGraphicFramePr>
          <p:cNvPr id="7" name="Shape 97">
            <a:extLst>
              <a:ext uri="{FF2B5EF4-FFF2-40B4-BE49-F238E27FC236}">
                <a16:creationId xmlns:a16="http://schemas.microsoft.com/office/drawing/2014/main" id="{2ECC5B26-A44D-4138-8DD0-96C556E0C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8386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2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0F603F-BCEF-144D-A237-9C963DC5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What will I learn today?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2A40BE-CC69-4C53-B259-48728902C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69559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80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Creating and maintaining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5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your online self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C38A1-68FE-8E4C-B374-7BB824C99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9A879-DBCC-744F-8D2E-294C981AC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1825625"/>
            <a:ext cx="5924550" cy="44673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99292D-79EA-DF48-A083-5F2BAB41280D}"/>
              </a:ext>
            </a:extLst>
          </p:cNvPr>
          <p:cNvSpPr txBox="1"/>
          <p:nvPr/>
        </p:nvSpPr>
        <p:spPr>
          <a:xfrm>
            <a:off x="8951506" y="6427941"/>
            <a:ext cx="2402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Google </a:t>
            </a:r>
            <a:r>
              <a:rPr lang="en-US" sz="800" dirty="0" err="1">
                <a:solidFill>
                  <a:schemeClr val="bg1"/>
                </a:solidFill>
              </a:rPr>
              <a:t>Imagesm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Nissi.com</a:t>
            </a:r>
            <a:r>
              <a:rPr lang="en-US" sz="800" dirty="0">
                <a:solidFill>
                  <a:schemeClr val="bg1"/>
                </a:solidFill>
              </a:rPr>
              <a:t>, September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EACD2628-F055-654A-9A58-0503C216C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6883"/>
            <a:ext cx="12192000" cy="6264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E64233-9F39-A044-9C75-7DDFE7CE0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13" y="698500"/>
            <a:ext cx="62103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1150"/>
            <a:ext cx="10515600" cy="1325563"/>
          </a:xfrm>
        </p:spPr>
        <p:txBody>
          <a:bodyPr/>
          <a:lstStyle/>
          <a:p>
            <a:r>
              <a:rPr lang="en-US" b="1" dirty="0"/>
              <a:t>ORCID: keeping your name unique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ECEC46-FF68-C74F-9EF8-1C08E09A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66321" cy="4702766"/>
          </a:xfrm>
        </p:spPr>
        <p:txBody>
          <a:bodyPr/>
          <a:lstStyle/>
          <a:p>
            <a:r>
              <a:rPr lang="en-US" dirty="0"/>
              <a:t>What is ORCID?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DOI’s are to digital objects, like ISBNs are to books, like ORCIDs are to…?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Who can get and ORCID? 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Anyone!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Who needs an ORCID? 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Anyone! 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E0297629-ED6B-F54D-B0CD-85316A28E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698" y="3429000"/>
            <a:ext cx="3487479" cy="3219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C6F86D-B42F-E74D-9285-5A1467699C35}"/>
              </a:ext>
            </a:extLst>
          </p:cNvPr>
          <p:cNvSpPr txBox="1"/>
          <p:nvPr/>
        </p:nvSpPr>
        <p:spPr>
          <a:xfrm>
            <a:off x="2488019" y="20627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000000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51457BE5-C462-4226-A7BA-6F3329A40344" xsi:nil="true"/>
    <SharedWithUsers xmlns="44b79c23-a616-4835-8e98-64760cc85b3f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8C6891A929E4E93AAA1F0E9C596C9" ma:contentTypeVersion="" ma:contentTypeDescription="Create a new document." ma:contentTypeScope="" ma:versionID="23e675f458f0ea5abe03d41966459c15">
  <xsd:schema xmlns:xsd="http://www.w3.org/2001/XMLSchema" xmlns:xs="http://www.w3.org/2001/XMLSchema" xmlns:p="http://schemas.microsoft.com/office/2006/metadata/properties" xmlns:ns2="51457BE5-C462-4226-A7BA-6F3329A40344" xmlns:ns3="44b79c23-a616-4835-8e98-64760cc85b3f" xmlns:ns4="51457be5-c462-4226-a7ba-6f3329a40344" targetNamespace="http://schemas.microsoft.com/office/2006/metadata/properties" ma:root="true" ma:fieldsID="5786ffe786ba58a8db3af3adf808609d" ns2:_="" ns3:_="" ns4:_="">
    <xsd:import namespace="51457BE5-C462-4226-A7BA-6F3329A40344"/>
    <xsd:import namespace="44b79c23-a616-4835-8e98-64760cc85b3f"/>
    <xsd:import namespace="51457be5-c462-4226-a7ba-6f3329a4034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57BE5-C462-4226-A7BA-6F3329A40344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indexed="true" ma:list="{C1B23419-696B-4F53-A1A9-F4663278D6E1}" ma:internalName="Document_x0020_Type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79c23-a616-4835-8e98-64760cc85b3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57be5-c462-4226-a7ba-6f3329a40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811BED-E837-442B-A4CC-F7AC06D6D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9708A3-3F3F-4BE2-8FCD-2B6C9E24BE03}">
  <ds:schemaRefs>
    <ds:schemaRef ds:uri="http://schemas.microsoft.com/office/infopath/2007/PartnerControls"/>
    <ds:schemaRef ds:uri="http://purl.org/dc/terms/"/>
    <ds:schemaRef ds:uri="51457BE5-C462-4226-A7BA-6F3329A40344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51457be5-c462-4226-a7ba-6f3329a40344"/>
    <ds:schemaRef ds:uri="44b79c23-a616-4835-8e98-64760cc85b3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59F4D5B-2EED-4460-AE76-78FC4D2117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457BE5-C462-4226-A7BA-6F3329A40344"/>
    <ds:schemaRef ds:uri="44b79c23-a616-4835-8e98-64760cc85b3f"/>
    <ds:schemaRef ds:uri="51457be5-c462-4226-a7ba-6f3329a403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16491</TotalTime>
  <Words>373</Words>
  <Application>Microsoft Macintosh PowerPoint</Application>
  <PresentationFormat>Widescreen</PresentationFormat>
  <Paragraphs>59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Times New Roman</vt:lpstr>
      <vt:lpstr>Office Theme</vt:lpstr>
      <vt:lpstr>PowerPoint Presentation</vt:lpstr>
      <vt:lpstr>A Responsive Workshop</vt:lpstr>
      <vt:lpstr>Let’s jump in!</vt:lpstr>
      <vt:lpstr>Welcome</vt:lpstr>
      <vt:lpstr>Discuss</vt:lpstr>
      <vt:lpstr>What will I learn today?</vt:lpstr>
      <vt:lpstr>Creating and maintaining  your online self</vt:lpstr>
      <vt:lpstr>PowerPoint Presentation</vt:lpstr>
      <vt:lpstr>ORCID: keeping your name unique</vt:lpstr>
      <vt:lpstr>PowerPoint Presentation</vt:lpstr>
      <vt:lpstr>Sharing your work…safely?</vt:lpstr>
      <vt:lpstr>Sharing content online  legally and safely</vt:lpstr>
      <vt:lpstr>Rights are like a bundle of sticks…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Jennifer W. Green</cp:lastModifiedBy>
  <cp:revision>34</cp:revision>
  <dcterms:modified xsi:type="dcterms:W3CDTF">2018-10-08T19:43:38Z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0x0101007478C6891A929E4E93AAA1F0E9C596C9</vt:lpwstr>
  </property>
  <property fmtid="{D5CDD505-2E9C-101B-9397-08002B2CF9AE}" pid="3" name="Order">
    <vt:r8>20600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